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3" r:id="rId2"/>
    <p:sldId id="276" r:id="rId3"/>
    <p:sldId id="407" r:id="rId4"/>
    <p:sldId id="408" r:id="rId5"/>
    <p:sldId id="409" r:id="rId6"/>
    <p:sldId id="410" r:id="rId7"/>
    <p:sldId id="412" r:id="rId8"/>
    <p:sldId id="413" r:id="rId9"/>
    <p:sldId id="415" r:id="rId10"/>
    <p:sldId id="416" r:id="rId11"/>
    <p:sldId id="417" r:id="rId12"/>
    <p:sldId id="418" r:id="rId13"/>
    <p:sldId id="420" r:id="rId14"/>
    <p:sldId id="424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2742369"/>
            <a:ext cx="4658169" cy="1127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3475193"/>
            <a:ext cx="5763175" cy="1803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0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3089" y="1776564"/>
            <a:ext cx="571554" cy="257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7543" y="1776564"/>
            <a:ext cx="752546" cy="257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711678"/>
            <a:ext cx="238147" cy="267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2711678"/>
            <a:ext cx="390562" cy="267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1CB37C0-C2C1-46D0-9A94-13D5FC3C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196752"/>
            <a:ext cx="8532440" cy="2363629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801266" y="1776564"/>
            <a:ext cx="752546" cy="356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3176" y="1779270"/>
            <a:ext cx="752546" cy="353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1072" y="1776564"/>
            <a:ext cx="752545" cy="353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2258" y="2734722"/>
            <a:ext cx="390562" cy="356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442656C7-9EA1-47B1-BF91-816571BCB7F5}"/>
              </a:ext>
            </a:extLst>
          </p:cNvPr>
          <p:cNvSpPr/>
          <p:nvPr/>
        </p:nvSpPr>
        <p:spPr bwMode="white">
          <a:xfrm>
            <a:off x="5265062" y="2734722"/>
            <a:ext cx="390562" cy="356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6D6F24E2-3D7D-480C-9AFA-57B62B2D7475}"/>
              </a:ext>
            </a:extLst>
          </p:cNvPr>
          <p:cNvSpPr/>
          <p:nvPr/>
        </p:nvSpPr>
        <p:spPr bwMode="white">
          <a:xfrm>
            <a:off x="8082063" y="2763689"/>
            <a:ext cx="390562" cy="356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040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四则运算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乘、除法的意义和各部分间的关系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36"/>
          <a:stretch/>
        </p:blipFill>
        <p:spPr>
          <a:xfrm>
            <a:off x="395536" y="1196752"/>
            <a:ext cx="8640000" cy="2956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1081" y="2216584"/>
            <a:ext cx="285777" cy="314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443" y="2884392"/>
            <a:ext cx="2676780" cy="419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1232572"/>
            <a:ext cx="2571995" cy="429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3378124"/>
            <a:ext cx="904961" cy="410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3378124"/>
            <a:ext cx="914487" cy="410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1987671"/>
            <a:ext cx="704917" cy="31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2704254"/>
            <a:ext cx="485821" cy="31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3411282"/>
            <a:ext cx="714443" cy="31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4511" y="2864445"/>
            <a:ext cx="2476736" cy="32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4511" y="3541962"/>
            <a:ext cx="2476736" cy="32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3627844"/>
            <a:ext cx="304829" cy="47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9726" y="4229021"/>
            <a:ext cx="2686306" cy="314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9726" y="4906537"/>
            <a:ext cx="2152855" cy="314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4906537"/>
            <a:ext cx="495347" cy="314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22" y="2348880"/>
            <a:ext cx="8640000" cy="416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7696" y="2549063"/>
            <a:ext cx="866857" cy="31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799" y="3257720"/>
            <a:ext cx="2880320" cy="3256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">
            <a:extLst>
              <a:ext uri="{FF2B5EF4-FFF2-40B4-BE49-F238E27FC236}">
                <a16:creationId xmlns:a16="http://schemas.microsoft.com/office/drawing/2014/main" id="{21066BBD-D7D4-44C1-83C9-493B1109876A}"/>
              </a:ext>
            </a:extLst>
          </p:cNvPr>
          <p:cNvSpPr/>
          <p:nvPr/>
        </p:nvSpPr>
        <p:spPr bwMode="white">
          <a:xfrm>
            <a:off x="4374966" y="3226188"/>
            <a:ext cx="2880320" cy="3256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1" descr="5.png">
            <a:extLst>
              <a:ext uri="{FF2B5EF4-FFF2-40B4-BE49-F238E27FC236}">
                <a16:creationId xmlns:a16="http://schemas.microsoft.com/office/drawing/2014/main" id="{B8564D0B-C396-4210-B993-1863E4F8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24628"/>
            <a:ext cx="8640000" cy="1524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4037" y="1222909"/>
            <a:ext cx="466769" cy="323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0" y="1718204"/>
            <a:ext cx="2771800" cy="3496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0F52767A-65D4-49DD-9C40-6EB80857BEF5}"/>
              </a:ext>
            </a:extLst>
          </p:cNvPr>
          <p:cNvSpPr/>
          <p:nvPr/>
        </p:nvSpPr>
        <p:spPr bwMode="white">
          <a:xfrm>
            <a:off x="3707904" y="1825474"/>
            <a:ext cx="2771800" cy="3496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654714"/>
            <a:ext cx="8640000" cy="354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4641" y="3972732"/>
            <a:ext cx="3562690" cy="410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3693" y="4678631"/>
            <a:ext cx="3772260" cy="410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1322" y="4917110"/>
            <a:ext cx="600132" cy="162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1" descr="8.png">
            <a:extLst>
              <a:ext uri="{FF2B5EF4-FFF2-40B4-BE49-F238E27FC236}">
                <a16:creationId xmlns:a16="http://schemas.microsoft.com/office/drawing/2014/main" id="{D7C3DFAA-A596-4721-BB2E-7D6190ECE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/>
        </p:blipFill>
        <p:spPr>
          <a:xfrm>
            <a:off x="287072" y="1130696"/>
            <a:ext cx="8640000" cy="708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614</TotalTime>
  <Words>16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113</cp:revision>
  <dcterms:created xsi:type="dcterms:W3CDTF">2015-08-18T12:29:20Z</dcterms:created>
  <dcterms:modified xsi:type="dcterms:W3CDTF">2021-12-31T12:27:30Z</dcterms:modified>
</cp:coreProperties>
</file>