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276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9" r:id="rId14"/>
    <p:sldId id="423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5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8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170" y="1052736"/>
            <a:ext cx="8640000" cy="388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96752"/>
            <a:ext cx="8640000" cy="32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5497" y="1463575"/>
            <a:ext cx="1495567" cy="4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2232" y="1473104"/>
            <a:ext cx="1295523" cy="409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500" y="2168752"/>
            <a:ext cx="1285997" cy="419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8770" y="2664281"/>
            <a:ext cx="857331" cy="409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1626" y="2664281"/>
            <a:ext cx="1266945" cy="400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4415" y="3826869"/>
            <a:ext cx="1495567" cy="409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7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9252" y="1794679"/>
            <a:ext cx="590606" cy="257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7069" y="1794679"/>
            <a:ext cx="771598" cy="257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0244" y="2738057"/>
            <a:ext cx="600132" cy="257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7069" y="2738057"/>
            <a:ext cx="771598" cy="257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5A9FC70-3C87-4F23-98A2-0AAD410F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9" y="1196752"/>
            <a:ext cx="8323210" cy="2487086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1967186" y="1856553"/>
            <a:ext cx="648072" cy="390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0376" y="1864371"/>
            <a:ext cx="771598" cy="390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8423" y="1765949"/>
            <a:ext cx="600132" cy="402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7186" y="2795582"/>
            <a:ext cx="873323" cy="402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445ED03D-F3CD-43D1-A082-A564177DE3EA}"/>
              </a:ext>
            </a:extLst>
          </p:cNvPr>
          <p:cNvSpPr/>
          <p:nvPr/>
        </p:nvSpPr>
        <p:spPr bwMode="white">
          <a:xfrm>
            <a:off x="4950376" y="2794122"/>
            <a:ext cx="771598" cy="390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6488DAB1-285A-48CD-866E-75A3D729851D}"/>
              </a:ext>
            </a:extLst>
          </p:cNvPr>
          <p:cNvSpPr/>
          <p:nvPr/>
        </p:nvSpPr>
        <p:spPr bwMode="white">
          <a:xfrm>
            <a:off x="7831841" y="2794122"/>
            <a:ext cx="600132" cy="402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920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位置与方向（一）</a:t>
            </a: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4</a:t>
            </a:r>
            <a:r>
              <a:rPr lang="zh-CN" altLang="en-US" sz="3200" dirty="0"/>
              <a:t>课时 简单的路线图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988840"/>
            <a:ext cx="8640000" cy="4165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5147" y="5592135"/>
            <a:ext cx="904961" cy="409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1.png">
            <a:extLst>
              <a:ext uri="{FF2B5EF4-FFF2-40B4-BE49-F238E27FC236}">
                <a16:creationId xmlns:a16="http://schemas.microsoft.com/office/drawing/2014/main" id="{E16E9B13-5921-4026-B490-CA1D66A4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934"/>
          <a:stretch/>
        </p:blipFill>
        <p:spPr>
          <a:xfrm>
            <a:off x="252000" y="1196752"/>
            <a:ext cx="8640000" cy="5742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1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3437915"/>
            <a:ext cx="7106328" cy="1880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3820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3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671" y="2043828"/>
            <a:ext cx="466769" cy="419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4434" y="2034285"/>
            <a:ext cx="895435" cy="429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4643" y="2769085"/>
            <a:ext cx="466769" cy="410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0773" y="4229142"/>
            <a:ext cx="857331" cy="419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5592" y="4973485"/>
            <a:ext cx="895435" cy="410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0454" y="5698742"/>
            <a:ext cx="895435" cy="419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216"/>
          <a:stretch/>
        </p:blipFill>
        <p:spPr>
          <a:xfrm>
            <a:off x="1115616" y="1005576"/>
            <a:ext cx="7148688" cy="4846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0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9759" y="1929180"/>
            <a:ext cx="466769" cy="372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1237" y="1929180"/>
            <a:ext cx="476295" cy="372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5040" y="2806984"/>
            <a:ext cx="876383" cy="400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0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4500" y="1861954"/>
            <a:ext cx="466769" cy="410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0895" y="1861954"/>
            <a:ext cx="466769" cy="410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2214787"/>
            <a:ext cx="1295523" cy="410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1159" y="2214787"/>
            <a:ext cx="1295523" cy="419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8701" y="2729732"/>
            <a:ext cx="466769" cy="419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0851" y="3492614"/>
            <a:ext cx="457243" cy="419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8855" y="3854983"/>
            <a:ext cx="1695611" cy="410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50729" y="3883591"/>
            <a:ext cx="866857" cy="400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615</TotalTime>
  <Words>13</Words>
  <Application>Microsoft Office PowerPoint</Application>
  <PresentationFormat>全屏显示(4:3)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113</cp:revision>
  <dcterms:created xsi:type="dcterms:W3CDTF">2015-08-18T12:29:20Z</dcterms:created>
  <dcterms:modified xsi:type="dcterms:W3CDTF">2021-12-31T12:34:01Z</dcterms:modified>
</cp:coreProperties>
</file>