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005" r:id="rId1"/>
  </p:sldMasterIdLst>
  <p:sldIdLst>
    <p:sldId id="413" r:id="rId2"/>
    <p:sldId id="276" r:id="rId3"/>
    <p:sldId id="407" r:id="rId4"/>
    <p:sldId id="408" r:id="rId5"/>
    <p:sldId id="409" r:id="rId6"/>
    <p:sldId id="410" r:id="rId7"/>
    <p:sldId id="411" r:id="rId8"/>
    <p:sldId id="414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083" autoAdjust="0"/>
  </p:normalViewPr>
  <p:slideViewPr>
    <p:cSldViewPr>
      <p:cViewPr varScale="1">
        <p:scale>
          <a:sx n="57" d="100"/>
          <a:sy n="57" d="100"/>
        </p:scale>
        <p:origin x="174" y="12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83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8946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595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661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75572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635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0631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轻松巩固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8A463B7E-4AFB-4B2A-9512-37E68687EF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1.png">
            <a:extLst>
              <a:ext uri="{FF2B5EF4-FFF2-40B4-BE49-F238E27FC236}">
                <a16:creationId xmlns:a16="http://schemas.microsoft.com/office/drawing/2014/main" id="{BE501CE9-2F82-476E-A7CB-A2804292E2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9600" b="77723"/>
          <a:stretch/>
        </p:blipFill>
        <p:spPr>
          <a:xfrm>
            <a:off x="90487" y="0"/>
            <a:ext cx="4654150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345765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059CDA41-8410-446F-81C4-0BF0EE3915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" descr="4.png">
            <a:extLst>
              <a:ext uri="{FF2B5EF4-FFF2-40B4-BE49-F238E27FC236}">
                <a16:creationId xmlns:a16="http://schemas.microsoft.com/office/drawing/2014/main" id="{286E12BE-3CF2-4269-A29E-D0DE81783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225" b="74543"/>
          <a:stretch/>
        </p:blipFill>
        <p:spPr>
          <a:xfrm>
            <a:off x="122039" y="0"/>
            <a:ext cx="4582104" cy="100811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  <p:extLst>
      <p:ext uri="{BB962C8B-B14F-4D97-AF65-F5344CB8AC3E}">
        <p14:creationId xmlns:p14="http://schemas.microsoft.com/office/powerpoint/2010/main" val="1724634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AC84EE88-91A9-4A79-BFD8-EE7FCF9EF68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0" y="265113"/>
            <a:ext cx="11425238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F863BF22-B69A-43D2-8979-06ED6D75DBBD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52EFFE6A-1715-4232-9424-8049203549F1}"/>
                </a:ext>
              </a:extLst>
            </p:cNvPr>
            <p:cNvSpPr/>
            <p:nvPr userDrawn="1"/>
          </p:nvSpPr>
          <p:spPr>
            <a:xfrm>
              <a:off x="484173" y="466159"/>
              <a:ext cx="8207000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759D97A2-AC93-4625-9F08-B4F0535C5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74239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E8D4634F-F9FF-49CC-B2E2-20E2CC7869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440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3DA62C51-6035-4F73-9866-8A6A380B2DA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4113" y="0"/>
            <a:ext cx="211137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4889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321AC9D-C2A3-451C-B15A-BE7280C249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5588" y="0"/>
            <a:ext cx="1685925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4280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40FF476-A2B4-4388-A1A8-96173BF24A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3325"/>
            <a:ext cx="12190413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188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7468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B73660B-9BB3-44AA-88E8-53E302227E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8195" name="图片 2">
            <a:extLst>
              <a:ext uri="{FF2B5EF4-FFF2-40B4-BE49-F238E27FC236}">
                <a16:creationId xmlns:a16="http://schemas.microsoft.com/office/drawing/2014/main" id="{E0DEE537-A3FC-439C-9A32-3869D78FA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83163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图片 69">
            <a:extLst>
              <a:ext uri="{FF2B5EF4-FFF2-40B4-BE49-F238E27FC236}">
                <a16:creationId xmlns:a16="http://schemas.microsoft.com/office/drawing/2014/main" id="{734F15F1-05A9-452C-A7C6-3354743919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5875"/>
            <a:ext cx="22066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23" name="图片 12322" descr="图片包含 玩具, 玩偶&#10;&#10;已生成极高可信度的说明">
            <a:extLst>
              <a:ext uri="{FF2B5EF4-FFF2-40B4-BE49-F238E27FC236}">
                <a16:creationId xmlns:a16="http://schemas.microsoft.com/office/drawing/2014/main" id="{51691672-74C8-41AC-AEC4-4A14D542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825" y="4914900"/>
            <a:ext cx="21431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0" name="图片 12329">
            <a:extLst>
              <a:ext uri="{FF2B5EF4-FFF2-40B4-BE49-F238E27FC236}">
                <a16:creationId xmlns:a16="http://schemas.microsoft.com/office/drawing/2014/main" id="{2E765436-FDA2-4AAB-B61F-92BD1DDD8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27063" y="3276600"/>
            <a:ext cx="3070226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39" name="图片 12338">
            <a:extLst>
              <a:ext uri="{FF2B5EF4-FFF2-40B4-BE49-F238E27FC236}">
                <a16:creationId xmlns:a16="http://schemas.microsoft.com/office/drawing/2014/main" id="{24DF3038-74DD-4A2D-B71D-AADD1819B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238" y="542925"/>
            <a:ext cx="6845300" cy="305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4973C4C7-2794-41A3-8926-B16B7D8ED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4614863"/>
            <a:ext cx="1838325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75149" y="3387119"/>
            <a:ext cx="7572320" cy="137795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05648" y="524251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68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23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23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本框 1">
            <a:extLst>
              <a:ext uri="{FF2B5EF4-FFF2-40B4-BE49-F238E27FC236}">
                <a16:creationId xmlns:a16="http://schemas.microsoft.com/office/drawing/2014/main" id="{ADF36E88-9FCE-4198-9572-8438D31E17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8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表内除法（一）</a:t>
            </a:r>
          </a:p>
        </p:txBody>
      </p:sp>
      <p:sp>
        <p:nvSpPr>
          <p:cNvPr id="9219" name="文本框 4">
            <a:extLst>
              <a:ext uri="{FF2B5EF4-FFF2-40B4-BE49-F238E27FC236}">
                <a16:creationId xmlns:a16="http://schemas.microsoft.com/office/drawing/2014/main" id="{A29768FD-64C3-47DE-A08B-104DB1FEBC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4050" y="2878138"/>
            <a:ext cx="70064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6</a:t>
            </a:r>
            <a:r>
              <a:rPr lang="zh-CN" altLang="en-US" sz="3200" dirty="0"/>
              <a:t>课时 用</a:t>
            </a:r>
            <a:r>
              <a:rPr lang="en-US" altLang="zh-CN" sz="3200" dirty="0"/>
              <a:t>2~6</a:t>
            </a:r>
            <a:r>
              <a:rPr lang="zh-CN" altLang="en-US" sz="3200" dirty="0"/>
              <a:t>的乘法口诀求商（</a:t>
            </a:r>
            <a:r>
              <a:rPr lang="en-US" altLang="zh-CN" sz="3200" dirty="0"/>
              <a:t>1</a:t>
            </a:r>
            <a:r>
              <a:rPr lang="zh-CN" altLang="en-US" sz="3200" dirty="0"/>
              <a:t>）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324"/>
          <a:stretch/>
        </p:blipFill>
        <p:spPr>
          <a:xfrm>
            <a:off x="551384" y="1340768"/>
            <a:ext cx="11520000" cy="17389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27020" y="2117762"/>
            <a:ext cx="228495" cy="2571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3912" y="2127286"/>
            <a:ext cx="238016" cy="2381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662656" y="2117762"/>
            <a:ext cx="228495" cy="2476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24706" y="2679707"/>
            <a:ext cx="323702" cy="47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84210" y="2651133"/>
            <a:ext cx="361785" cy="304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92474" y="2670182"/>
            <a:ext cx="342743" cy="2762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05664" y="2889245"/>
            <a:ext cx="361785" cy="476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480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2892" y="2461424"/>
            <a:ext cx="8463867" cy="7526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449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71669" y="1949569"/>
            <a:ext cx="199933" cy="219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823404" y="1959125"/>
            <a:ext cx="218975" cy="21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60892" y="1949569"/>
            <a:ext cx="199933" cy="219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479338" y="1959125"/>
            <a:ext cx="199933" cy="21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95438" y="2666248"/>
            <a:ext cx="209454" cy="219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832925" y="2666248"/>
            <a:ext cx="199933" cy="219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46644" y="2666248"/>
            <a:ext cx="190413" cy="2102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355570" y="2666248"/>
            <a:ext cx="199933" cy="219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780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38776" y="2680755"/>
            <a:ext cx="218975" cy="238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83338" y="2671226"/>
            <a:ext cx="199933" cy="200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26148" y="3271509"/>
            <a:ext cx="190413" cy="200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80264" y="3385849"/>
            <a:ext cx="380826" cy="257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56165" y="3395377"/>
            <a:ext cx="228495" cy="247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46380" y="3385849"/>
            <a:ext cx="238016" cy="2572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783338" y="3871793"/>
            <a:ext cx="199933" cy="200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679603" y="3919434"/>
            <a:ext cx="1294809" cy="3049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6641851" y="4462547"/>
            <a:ext cx="209454" cy="2286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783338" y="4472076"/>
            <a:ext cx="199933" cy="2000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3A78CEF-77BF-4012-B905-8DA504D951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558" y="1080000"/>
            <a:ext cx="4686574" cy="836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76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02380" y="1203946"/>
            <a:ext cx="314181" cy="200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059438" y="1804607"/>
            <a:ext cx="333223" cy="2097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348033" y="2004828"/>
            <a:ext cx="152330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42644" y="2004828"/>
            <a:ext cx="152330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94247" y="2004828"/>
            <a:ext cx="228495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8859" y="2004828"/>
            <a:ext cx="209454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059438" y="2414803"/>
            <a:ext cx="333223" cy="200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348033" y="2510146"/>
            <a:ext cx="152330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242644" y="2510146"/>
            <a:ext cx="152330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594247" y="2510146"/>
            <a:ext cx="218975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488859" y="2510146"/>
            <a:ext cx="218975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348033" y="3015464"/>
            <a:ext cx="152330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42644" y="3015464"/>
            <a:ext cx="152330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6594247" y="3015464"/>
            <a:ext cx="218975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669752" y="3015464"/>
            <a:ext cx="352264" cy="2288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0926148" y="3015464"/>
            <a:ext cx="190413" cy="200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926148" y="3625660"/>
            <a:ext cx="190413" cy="200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8098512" y="3768675"/>
            <a:ext cx="152330" cy="21928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575537" y="4245390"/>
            <a:ext cx="666446" cy="2955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10916628" y="4226322"/>
            <a:ext cx="209454" cy="2002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>
            <a:extLst>
              <a:ext uri="{FF2B5EF4-FFF2-40B4-BE49-F238E27FC236}">
                <a16:creationId xmlns:a16="http://schemas.microsoft.com/office/drawing/2014/main" id="{A47846C8-E989-4588-8E42-627D8EAB05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EE"/>
          </a:solidFill>
          <a:ln>
            <a:solidFill>
              <a:srgbClr val="00A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43" name="图片 2">
            <a:extLst>
              <a:ext uri="{FF2B5EF4-FFF2-40B4-BE49-F238E27FC236}">
                <a16:creationId xmlns:a16="http://schemas.microsoft.com/office/drawing/2014/main" id="{F5C80410-9041-47B5-BBB2-847EC3C64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9988"/>
            <a:ext cx="121920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FBDD3B1D-15C4-4061-ABCD-85BF4984B8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950" y="6350"/>
            <a:ext cx="211455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A3553-66FC-4277-8DE6-762D2E4F6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025" y="4878388"/>
            <a:ext cx="316547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F8673CB-7E42-444F-B453-F94F988E8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1620">
            <a:off x="-611188" y="3249613"/>
            <a:ext cx="3070226" cy="350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C2FB591-74B9-451F-8EB6-56D0F80A18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823913"/>
            <a:ext cx="6851650" cy="340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388A3B7-62D8-4F7E-BCF2-E65A8654B7A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ABFB7"/>
              </a:clrFrom>
              <a:clrTo>
                <a:srgbClr val="FABFB7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140338" y="4122076"/>
            <a:ext cx="5790924" cy="743612"/>
          </a:xfrm>
          <a:prstGeom prst="rect">
            <a:avLst/>
          </a:prstGeom>
          <a:ln>
            <a:noFill/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9917" y="908720"/>
            <a:ext cx="4835712" cy="61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20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</TotalTime>
  <Words>20</Words>
  <Application>Microsoft Office PowerPoint</Application>
  <PresentationFormat>宽屏</PresentationFormat>
  <Paragraphs>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宋体</vt:lpstr>
      <vt:lpstr>微软雅黑</vt:lpstr>
      <vt:lpstr>Arial</vt:lpstr>
      <vt:lpstr>Calibri</vt:lpstr>
      <vt:lpstr>1_梯田习题模板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115</cp:revision>
  <dcterms:created xsi:type="dcterms:W3CDTF">2015-08-18T12:29:20Z</dcterms:created>
  <dcterms:modified xsi:type="dcterms:W3CDTF">2021-12-31T12:09:46Z</dcterms:modified>
</cp:coreProperties>
</file>