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3" r:id="rId2"/>
    <p:sldId id="276" r:id="rId3"/>
    <p:sldId id="408" r:id="rId4"/>
    <p:sldId id="409" r:id="rId5"/>
    <p:sldId id="410" r:id="rId6"/>
    <p:sldId id="411" r:id="rId7"/>
    <p:sldId id="414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84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46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5507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0884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29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1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29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5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表内除法（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一）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4</a:t>
            </a:r>
            <a:r>
              <a:rPr lang="zh-CN" altLang="en-US" sz="3200" dirty="0"/>
              <a:t>课时 除法（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4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586" y="5194861"/>
            <a:ext cx="1390016" cy="276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4760" y="5194861"/>
            <a:ext cx="1380495" cy="276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6512" y="5223436"/>
            <a:ext cx="1132958" cy="257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3652" y="5223436"/>
            <a:ext cx="1142479" cy="257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40793" y="5223436"/>
            <a:ext cx="1132958" cy="257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95504" y="5833045"/>
            <a:ext cx="1180561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17553" y="5833045"/>
            <a:ext cx="1313851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7BA4035B-9B03-4786-90ED-D8C0EFE3DCAA}"/>
              </a:ext>
            </a:extLst>
          </p:cNvPr>
          <p:cNvSpPr/>
          <p:nvPr/>
        </p:nvSpPr>
        <p:spPr bwMode="white">
          <a:xfrm>
            <a:off x="7283066" y="1772816"/>
            <a:ext cx="459849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109BBA87-591A-441D-A103-6E16387FF288}"/>
              </a:ext>
            </a:extLst>
          </p:cNvPr>
          <p:cNvSpPr/>
          <p:nvPr/>
        </p:nvSpPr>
        <p:spPr bwMode="white">
          <a:xfrm>
            <a:off x="10632504" y="1772816"/>
            <a:ext cx="459849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6485D2A0-8B7F-4D59-8A48-D7FB20574F1F}"/>
              </a:ext>
            </a:extLst>
          </p:cNvPr>
          <p:cNvSpPr/>
          <p:nvPr/>
        </p:nvSpPr>
        <p:spPr bwMode="white">
          <a:xfrm>
            <a:off x="8393652" y="2276872"/>
            <a:ext cx="459849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0B50535-A440-402C-9C11-A4E644674138}"/>
              </a:ext>
            </a:extLst>
          </p:cNvPr>
          <p:cNvSpPr/>
          <p:nvPr/>
        </p:nvSpPr>
        <p:spPr bwMode="white">
          <a:xfrm>
            <a:off x="6668749" y="2818282"/>
            <a:ext cx="277763" cy="322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4B21038-1020-43B0-B91B-2D3F8DC73F45}"/>
              </a:ext>
            </a:extLst>
          </p:cNvPr>
          <p:cNvSpPr/>
          <p:nvPr/>
        </p:nvSpPr>
        <p:spPr bwMode="white">
          <a:xfrm>
            <a:off x="7475887" y="2829032"/>
            <a:ext cx="277763" cy="322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1B3D258-9860-4C8B-AFE3-8B504787BCBA}"/>
              </a:ext>
            </a:extLst>
          </p:cNvPr>
          <p:cNvSpPr/>
          <p:nvPr/>
        </p:nvSpPr>
        <p:spPr bwMode="white">
          <a:xfrm>
            <a:off x="9258368" y="2818282"/>
            <a:ext cx="2213632" cy="322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7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2049" y="1251537"/>
            <a:ext cx="218975" cy="228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4942" y="2337942"/>
            <a:ext cx="228495" cy="257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5157" y="2347472"/>
            <a:ext cx="238016" cy="247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4892" y="2347472"/>
            <a:ext cx="228495" cy="2477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9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16628" y="2098764"/>
            <a:ext cx="295140" cy="1999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1487" y="2546259"/>
            <a:ext cx="209454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0413" y="2546259"/>
            <a:ext cx="380826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6793" y="2546259"/>
            <a:ext cx="228495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36528" y="2546259"/>
            <a:ext cx="228495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49917" y="2698597"/>
            <a:ext cx="342743" cy="1999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1966" y="3184177"/>
            <a:ext cx="218975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70413" y="3184177"/>
            <a:ext cx="380826" cy="247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36793" y="3184177"/>
            <a:ext cx="218975" cy="247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27008" y="3184177"/>
            <a:ext cx="228495" cy="247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059438" y="3307952"/>
            <a:ext cx="295140" cy="1999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51966" y="3822095"/>
            <a:ext cx="218975" cy="228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70413" y="3822095"/>
            <a:ext cx="380826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36793" y="3822095"/>
            <a:ext cx="228495" cy="257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327008" y="3831616"/>
            <a:ext cx="228495" cy="247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802380" y="3907785"/>
            <a:ext cx="314181" cy="1999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28"/>
          <a:stretch/>
        </p:blipFill>
        <p:spPr>
          <a:xfrm>
            <a:off x="720000" y="1052736"/>
            <a:ext cx="11520000" cy="3770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16628" y="1327667"/>
            <a:ext cx="209454" cy="190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9917" y="1927785"/>
            <a:ext cx="304661" cy="200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83338" y="2527903"/>
            <a:ext cx="342743" cy="200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83338" y="3128021"/>
            <a:ext cx="333223" cy="209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83338" y="3737665"/>
            <a:ext cx="342743" cy="200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61752" y="4328257"/>
            <a:ext cx="409388" cy="247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7652" y="4337782"/>
            <a:ext cx="247537" cy="238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37388" y="4328257"/>
            <a:ext cx="238016" cy="257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83338" y="4337782"/>
            <a:ext cx="333223" cy="209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35811B-DA05-41F9-B1C3-52E279CC6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12822"/>
            <a:ext cx="4799936" cy="111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14</Words>
  <Application>Microsoft Office PowerPoint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118</cp:revision>
  <dcterms:created xsi:type="dcterms:W3CDTF">2015-08-18T12:29:20Z</dcterms:created>
  <dcterms:modified xsi:type="dcterms:W3CDTF">2021-12-31T12:09:17Z</dcterms:modified>
</cp:coreProperties>
</file>