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05" r:id="rId1"/>
  </p:sldMasterIdLst>
  <p:sldIdLst>
    <p:sldId id="413" r:id="rId2"/>
    <p:sldId id="276" r:id="rId3"/>
    <p:sldId id="407" r:id="rId4"/>
    <p:sldId id="408" r:id="rId5"/>
    <p:sldId id="409" r:id="rId6"/>
    <p:sldId id="410" r:id="rId7"/>
    <p:sldId id="411" r:id="rId8"/>
    <p:sldId id="414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083" autoAdjust="0"/>
  </p:normalViewPr>
  <p:slideViewPr>
    <p:cSldViewPr>
      <p:cViewPr varScale="1">
        <p:scale>
          <a:sx n="57" d="100"/>
          <a:sy n="57" d="100"/>
        </p:scale>
        <p:origin x="174" y="12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321AC9D-C2A3-451C-B15A-BE7280C249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110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8A463B7E-4AFB-4B2A-9512-37E68687EF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946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快乐提升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059CDA41-8410-446F-81C4-0BF0EE3915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595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C84EE88-91A9-4A79-BFD8-EE7FCF9EF68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0" y="265113"/>
            <a:ext cx="11425238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F863BF22-B69A-43D2-8979-06ED6D75DBBD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52EFFE6A-1715-4232-9424-8049203549F1}"/>
                </a:ext>
              </a:extLst>
            </p:cNvPr>
            <p:cNvSpPr/>
            <p:nvPr userDrawn="1"/>
          </p:nvSpPr>
          <p:spPr>
            <a:xfrm>
              <a:off x="484173" y="466159"/>
              <a:ext cx="8207000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59D97A2-AC93-4625-9F08-B4F0535C51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6613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8D4634F-F9FF-49CC-B2E2-20E2CC7869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557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3DA62C51-6035-4F73-9866-8A6A380B2D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113" y="0"/>
            <a:ext cx="21113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63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40FF476-A2B4-4388-A1A8-96173BF24A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21904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499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轻松巩固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8A463B7E-4AFB-4B2A-9512-37E68687EF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1.png">
            <a:extLst>
              <a:ext uri="{FF2B5EF4-FFF2-40B4-BE49-F238E27FC236}">
                <a16:creationId xmlns:a16="http://schemas.microsoft.com/office/drawing/2014/main" id="{BE501CE9-2F82-476E-A7CB-A2804292E2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9600" b="77723"/>
          <a:stretch/>
        </p:blipFill>
        <p:spPr>
          <a:xfrm>
            <a:off x="90487" y="0"/>
            <a:ext cx="4654150" cy="10081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111230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059CDA41-8410-446F-81C4-0BF0EE3915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4.png">
            <a:extLst>
              <a:ext uri="{FF2B5EF4-FFF2-40B4-BE49-F238E27FC236}">
                <a16:creationId xmlns:a16="http://schemas.microsoft.com/office/drawing/2014/main" id="{286E12BE-3CF2-4269-A29E-D0DE817836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225" b="74543"/>
          <a:stretch/>
        </p:blipFill>
        <p:spPr>
          <a:xfrm>
            <a:off x="122039" y="0"/>
            <a:ext cx="4582104" cy="10081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53236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C84EE88-91A9-4A79-BFD8-EE7FCF9EF68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0" y="265113"/>
            <a:ext cx="11425238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F863BF22-B69A-43D2-8979-06ED6D75DBBD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52EFFE6A-1715-4232-9424-8049203549F1}"/>
                </a:ext>
              </a:extLst>
            </p:cNvPr>
            <p:cNvSpPr/>
            <p:nvPr userDrawn="1"/>
          </p:nvSpPr>
          <p:spPr>
            <a:xfrm>
              <a:off x="484173" y="466159"/>
              <a:ext cx="8207000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59D97A2-AC93-4625-9F08-B4F0535C51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8580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8D4634F-F9FF-49CC-B2E2-20E2CC7869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855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3DA62C51-6035-4F73-9866-8A6A380B2D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113" y="0"/>
            <a:ext cx="21113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319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321AC9D-C2A3-451C-B15A-BE7280C249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28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40FF476-A2B4-4388-A1A8-96173BF24A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21904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88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20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6" r:id="rId1"/>
    <p:sldLayoutId id="2147485007" r:id="rId2"/>
    <p:sldLayoutId id="2147485008" r:id="rId3"/>
    <p:sldLayoutId id="2147485009" r:id="rId4"/>
    <p:sldLayoutId id="2147485010" r:id="rId5"/>
    <p:sldLayoutId id="2147485011" r:id="rId6"/>
    <p:sldLayoutId id="2147485012" r:id="rId7"/>
    <p:sldLayoutId id="2147484998" r:id="rId8"/>
    <p:sldLayoutId id="2147484999" r:id="rId9"/>
    <p:sldLayoutId id="2147485000" r:id="rId10"/>
    <p:sldLayoutId id="2147485001" r:id="rId11"/>
    <p:sldLayoutId id="2147485002" r:id="rId12"/>
    <p:sldLayoutId id="2147485003" r:id="rId13"/>
    <p:sldLayoutId id="214748500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B73660B-9BB3-44AA-88E8-53E302227E9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DEE"/>
          </a:solidFill>
          <a:ln>
            <a:solidFill>
              <a:srgbClr val="00AD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8195" name="图片 2">
            <a:extLst>
              <a:ext uri="{FF2B5EF4-FFF2-40B4-BE49-F238E27FC236}">
                <a16:creationId xmlns:a16="http://schemas.microsoft.com/office/drawing/2014/main" id="{E0DEE537-A3FC-439C-9A32-3869D78FA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3163"/>
            <a:ext cx="121920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734F15F1-05A9-452C-A7C6-335474391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5875"/>
            <a:ext cx="22066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3" name="图片 12322" descr="图片包含 玩具, 玩偶&#10;&#10;已生成极高可信度的说明">
            <a:extLst>
              <a:ext uri="{FF2B5EF4-FFF2-40B4-BE49-F238E27FC236}">
                <a16:creationId xmlns:a16="http://schemas.microsoft.com/office/drawing/2014/main" id="{51691672-74C8-41AC-AEC4-4A14D5425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4914900"/>
            <a:ext cx="21431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0" name="图片 12329">
            <a:extLst>
              <a:ext uri="{FF2B5EF4-FFF2-40B4-BE49-F238E27FC236}">
                <a16:creationId xmlns:a16="http://schemas.microsoft.com/office/drawing/2014/main" id="{2E765436-FDA2-4AAB-B61F-92BD1DDD8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627063" y="3276600"/>
            <a:ext cx="3070226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9" name="图片 12338">
            <a:extLst>
              <a:ext uri="{FF2B5EF4-FFF2-40B4-BE49-F238E27FC236}">
                <a16:creationId xmlns:a16="http://schemas.microsoft.com/office/drawing/2014/main" id="{24DF3038-74DD-4A2D-B71D-AADD1819B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8" y="542925"/>
            <a:ext cx="6845300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973C4C7-2794-41A3-8926-B16B7D8ED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4614863"/>
            <a:ext cx="1838325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5149" y="3387119"/>
            <a:ext cx="7572320" cy="137795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5648" y="524251"/>
            <a:ext cx="4835712" cy="61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23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>
            <a:extLst>
              <a:ext uri="{FF2B5EF4-FFF2-40B4-BE49-F238E27FC236}">
                <a16:creationId xmlns:a16="http://schemas.microsoft.com/office/drawing/2014/main" id="{ADF36E88-9FCE-4198-9572-8438D31E1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表内除法（</a:t>
            </a:r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一）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19" name="文本框 4">
            <a:extLst>
              <a:ext uri="{FF2B5EF4-FFF2-40B4-BE49-F238E27FC236}">
                <a16:creationId xmlns:a16="http://schemas.microsoft.com/office/drawing/2014/main" id="{A29768FD-64C3-47DE-A08B-104DB1FEB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/>
              <a:t>第</a:t>
            </a:r>
            <a:r>
              <a:rPr lang="en-US" altLang="zh-CN" sz="3200" dirty="0"/>
              <a:t>3</a:t>
            </a:r>
            <a:r>
              <a:rPr lang="zh-CN" altLang="en-US" sz="3200" dirty="0"/>
              <a:t>课时 平均分（</a:t>
            </a:r>
            <a:r>
              <a:rPr lang="en-US" altLang="zh-CN" sz="3200" dirty="0"/>
              <a:t>3</a:t>
            </a:r>
            <a:r>
              <a:rPr lang="zh-CN" altLang="en-US" sz="3200" dirty="0"/>
              <a:t>）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973"/>
          <a:stretch/>
        </p:blipFill>
        <p:spPr>
          <a:xfrm>
            <a:off x="479376" y="1340768"/>
            <a:ext cx="11520000" cy="25903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81987" y="2090939"/>
            <a:ext cx="228495" cy="2288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78780" y="2653477"/>
            <a:ext cx="3770181" cy="10678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27152" y="2591503"/>
            <a:ext cx="3703537" cy="13396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3890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46512" y="1204538"/>
            <a:ext cx="218975" cy="2299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76859" y="1712271"/>
            <a:ext cx="8739966" cy="7280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269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04231" y="3129233"/>
            <a:ext cx="228495" cy="2287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736396" y="3672518"/>
            <a:ext cx="209454" cy="2382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13752" y="4139552"/>
            <a:ext cx="209454" cy="2287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12165" y="4177677"/>
            <a:ext cx="352264" cy="2382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445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574214" y="1863196"/>
            <a:ext cx="218975" cy="2292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74214" y="2369408"/>
            <a:ext cx="218975" cy="2292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36330" y="2875620"/>
            <a:ext cx="218975" cy="2387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468"/>
          <a:stretch/>
        </p:blipFill>
        <p:spPr>
          <a:xfrm>
            <a:off x="479376" y="1412776"/>
            <a:ext cx="11520000" cy="31986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15739" y="2788839"/>
            <a:ext cx="209454" cy="2290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06218" y="3552211"/>
            <a:ext cx="228495" cy="2290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58020" y="4258330"/>
            <a:ext cx="218975" cy="2290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A47846C8-E989-4588-8E42-627D8EAB05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DEE"/>
          </a:solidFill>
          <a:ln>
            <a:solidFill>
              <a:srgbClr val="00AD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0243" name="图片 2">
            <a:extLst>
              <a:ext uri="{FF2B5EF4-FFF2-40B4-BE49-F238E27FC236}">
                <a16:creationId xmlns:a16="http://schemas.microsoft.com/office/drawing/2014/main" id="{F5C80410-9041-47B5-BBB2-847EC3C64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9988"/>
            <a:ext cx="121920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FBDD3B1D-15C4-4061-ABCD-85BF4984B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6350"/>
            <a:ext cx="21145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A3553-66FC-4277-8DE6-762D2E4F6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025" y="4878388"/>
            <a:ext cx="3165475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F8673CB-7E42-444F-B453-F94F988E8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611188" y="3249613"/>
            <a:ext cx="3070226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2FB591-74B9-451F-8EB6-56D0F80A1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823913"/>
            <a:ext cx="685165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388A3B7-62D8-4F7E-BCF2-E65A8654B7A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ABFB7"/>
              </a:clrFrom>
              <a:clrTo>
                <a:srgbClr val="FABFB7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40338" y="4122076"/>
            <a:ext cx="5790924" cy="743612"/>
          </a:xfrm>
          <a:prstGeom prst="rect">
            <a:avLst/>
          </a:prstGeom>
          <a:ln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9917" y="908720"/>
            <a:ext cx="4835712" cy="61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0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</TotalTime>
  <Words>15</Words>
  <Application>Microsoft Office PowerPoint</Application>
  <PresentationFormat>宽屏</PresentationFormat>
  <Paragraphs>2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宋体</vt:lpstr>
      <vt:lpstr>微软雅黑</vt:lpstr>
      <vt:lpstr>Arial</vt:lpstr>
      <vt:lpstr>Calibri</vt:lpstr>
      <vt:lpstr>1_梯田习题模板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117</cp:revision>
  <dcterms:created xsi:type="dcterms:W3CDTF">2015-08-18T12:29:20Z</dcterms:created>
  <dcterms:modified xsi:type="dcterms:W3CDTF">2021-12-31T12:08:58Z</dcterms:modified>
</cp:coreProperties>
</file>