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  <p:sldId id="276" r:id="rId3"/>
    <p:sldId id="407" r:id="rId4"/>
    <p:sldId id="408" r:id="rId5"/>
    <p:sldId id="409" r:id="rId6"/>
    <p:sldId id="410" r:id="rId7"/>
    <p:sldId id="414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数据收集整理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数据收集整理（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7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3157" y="2948325"/>
            <a:ext cx="218975" cy="219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08099" y="2938792"/>
            <a:ext cx="352264" cy="238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2938792"/>
            <a:ext cx="218975" cy="238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2948325"/>
            <a:ext cx="209454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4776" y="2938792"/>
            <a:ext cx="352264" cy="238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2528" y="4063600"/>
            <a:ext cx="314181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0611" y="5026360"/>
            <a:ext cx="314181" cy="228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02710" y="5474377"/>
            <a:ext cx="1923173" cy="305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2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3034683"/>
            <a:ext cx="352264" cy="238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9107" y="3034683"/>
            <a:ext cx="352264" cy="228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1884" y="3644926"/>
            <a:ext cx="1313851" cy="314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50DEE1C-DE88-4DE1-9481-DF246F54ACEA}"/>
              </a:ext>
            </a:extLst>
          </p:cNvPr>
          <p:cNvSpPr/>
          <p:nvPr/>
        </p:nvSpPr>
        <p:spPr bwMode="white">
          <a:xfrm>
            <a:off x="9480375" y="2686655"/>
            <a:ext cx="1255359" cy="228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83338" y="2053149"/>
            <a:ext cx="342743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2380" y="2654212"/>
            <a:ext cx="323702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2380" y="3255275"/>
            <a:ext cx="314181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3856338"/>
            <a:ext cx="333223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404" y="4285669"/>
            <a:ext cx="209454" cy="219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6016" y="4285669"/>
            <a:ext cx="218975" cy="219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51173" y="4285669"/>
            <a:ext cx="209454" cy="219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0231" y="4285669"/>
            <a:ext cx="333223" cy="219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83338" y="4466942"/>
            <a:ext cx="333223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6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4776" y="1442134"/>
            <a:ext cx="342743" cy="20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97586" y="2042516"/>
            <a:ext cx="323702" cy="20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97586" y="2642897"/>
            <a:ext cx="190413" cy="20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97586" y="3252809"/>
            <a:ext cx="323702" cy="20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7586" y="3853190"/>
            <a:ext cx="323702" cy="209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B8EF648-85BF-4D0F-8E39-54A0AA5B700B}"/>
              </a:ext>
            </a:extLst>
          </p:cNvPr>
          <p:cNvSpPr/>
          <p:nvPr/>
        </p:nvSpPr>
        <p:spPr bwMode="white">
          <a:xfrm>
            <a:off x="1199456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4A997ADC-1660-4C51-B9CD-969EC2ED0FE4}"/>
              </a:ext>
            </a:extLst>
          </p:cNvPr>
          <p:cNvSpPr/>
          <p:nvPr/>
        </p:nvSpPr>
        <p:spPr bwMode="white">
          <a:xfrm>
            <a:off x="2099492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9624533C-C70F-408E-BAC5-EE63B1BCDC12}"/>
              </a:ext>
            </a:extLst>
          </p:cNvPr>
          <p:cNvSpPr/>
          <p:nvPr/>
        </p:nvSpPr>
        <p:spPr bwMode="white">
          <a:xfrm>
            <a:off x="3028795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E3A9B7A7-AFC7-4F8D-840F-A54998F0A6F8}"/>
              </a:ext>
            </a:extLst>
          </p:cNvPr>
          <p:cNvSpPr/>
          <p:nvPr/>
        </p:nvSpPr>
        <p:spPr bwMode="white">
          <a:xfrm>
            <a:off x="3958098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D2F5198A-7328-4D67-B44A-5A73A602B311}"/>
              </a:ext>
            </a:extLst>
          </p:cNvPr>
          <p:cNvSpPr/>
          <p:nvPr/>
        </p:nvSpPr>
        <p:spPr bwMode="white">
          <a:xfrm>
            <a:off x="5465611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ADC3AFC5-B502-402E-BD74-8D3BF01F8365}"/>
              </a:ext>
            </a:extLst>
          </p:cNvPr>
          <p:cNvSpPr/>
          <p:nvPr/>
        </p:nvSpPr>
        <p:spPr bwMode="white">
          <a:xfrm>
            <a:off x="6365647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E515BA04-9586-4BAC-B82F-75B3E56F6646}"/>
              </a:ext>
            </a:extLst>
          </p:cNvPr>
          <p:cNvSpPr/>
          <p:nvPr/>
        </p:nvSpPr>
        <p:spPr bwMode="white">
          <a:xfrm>
            <a:off x="7265683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5A30B2A6-F68A-4FF3-8AE6-91CDF5419A04}"/>
              </a:ext>
            </a:extLst>
          </p:cNvPr>
          <p:cNvSpPr/>
          <p:nvPr/>
        </p:nvSpPr>
        <p:spPr bwMode="white">
          <a:xfrm>
            <a:off x="8204733" y="2042516"/>
            <a:ext cx="648072" cy="153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616</TotalTime>
  <Words>13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115</cp:revision>
  <dcterms:created xsi:type="dcterms:W3CDTF">2015-08-18T12:29:20Z</dcterms:created>
  <dcterms:modified xsi:type="dcterms:W3CDTF">2021-12-31T12:08:08Z</dcterms:modified>
</cp:coreProperties>
</file>