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05" r:id="rId1"/>
  </p:sldMasterIdLst>
  <p:sldIdLst>
    <p:sldId id="413" r:id="rId2"/>
    <p:sldId id="276" r:id="rId3"/>
    <p:sldId id="407" r:id="rId4"/>
    <p:sldId id="408" r:id="rId5"/>
    <p:sldId id="409" r:id="rId6"/>
    <p:sldId id="410" r:id="rId7"/>
    <p:sldId id="411" r:id="rId8"/>
    <p:sldId id="414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083" autoAdjust="0"/>
  </p:normalViewPr>
  <p:slideViewPr>
    <p:cSldViewPr>
      <p:cViewPr varScale="1">
        <p:scale>
          <a:sx n="57" d="100"/>
          <a:sy n="57" d="100"/>
        </p:scale>
        <p:origin x="174" y="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59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4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9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1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5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58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1.png">
            <a:extLst>
              <a:ext uri="{FF2B5EF4-FFF2-40B4-BE49-F238E27FC236}">
                <a16:creationId xmlns:a16="http://schemas.microsoft.com/office/drawing/2014/main" id="{BE501CE9-2F82-476E-A7CB-A2804292E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600" b="77723"/>
          <a:stretch/>
        </p:blipFill>
        <p:spPr>
          <a:xfrm>
            <a:off x="90487" y="0"/>
            <a:ext cx="4654150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94027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4.png">
            <a:extLst>
              <a:ext uri="{FF2B5EF4-FFF2-40B4-BE49-F238E27FC236}">
                <a16:creationId xmlns:a16="http://schemas.microsoft.com/office/drawing/2014/main" id="{286E12BE-3CF2-4269-A29E-D0DE81783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225" b="74543"/>
          <a:stretch/>
        </p:blipFill>
        <p:spPr>
          <a:xfrm>
            <a:off x="122039" y="0"/>
            <a:ext cx="4582104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64830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525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60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39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8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8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41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4998" r:id="rId8"/>
    <p:sldLayoutId id="2147484999" r:id="rId9"/>
    <p:sldLayoutId id="2147485000" r:id="rId10"/>
    <p:sldLayoutId id="2147485001" r:id="rId11"/>
    <p:sldLayoutId id="2147485002" r:id="rId12"/>
    <p:sldLayoutId id="2147485003" r:id="rId13"/>
    <p:sldLayoutId id="21474850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3163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27063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5149" y="3387119"/>
            <a:ext cx="7572320" cy="13779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5648" y="524251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8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ADF36E88-9FCE-4198-9572-8438D31E1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2 20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以内的退位减法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A29768FD-64C3-47DE-A08B-104DB1FEB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5</a:t>
            </a:r>
            <a:r>
              <a:rPr lang="zh-CN" altLang="en-US" sz="3200" dirty="0"/>
              <a:t>课时 练习课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641"/>
          <a:stretch/>
        </p:blipFill>
        <p:spPr>
          <a:xfrm>
            <a:off x="479376" y="1412776"/>
            <a:ext cx="11520000" cy="28990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1794" y="2388263"/>
            <a:ext cx="1495390" cy="16760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57691" y="2388263"/>
            <a:ext cx="1286118" cy="16760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37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9265" y="2039729"/>
            <a:ext cx="314181" cy="257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27999" y="2024676"/>
            <a:ext cx="314181" cy="257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32077" y="2039728"/>
            <a:ext cx="314181" cy="257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19537" y="2664002"/>
            <a:ext cx="314181" cy="1169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27998" y="2578123"/>
            <a:ext cx="314182" cy="257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74985" y="2578123"/>
            <a:ext cx="314182" cy="257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07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41454" y="2959351"/>
            <a:ext cx="333223" cy="219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90512" y="3941955"/>
            <a:ext cx="209454" cy="219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9785" y="3941955"/>
            <a:ext cx="209454" cy="219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88330" y="3941955"/>
            <a:ext cx="209454" cy="219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576"/>
          <a:stretch/>
        </p:blipFill>
        <p:spPr>
          <a:xfrm>
            <a:off x="551384" y="1340768"/>
            <a:ext cx="11520000" cy="27891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0507" y="3748718"/>
            <a:ext cx="342743" cy="238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4623" y="3844028"/>
            <a:ext cx="323702" cy="381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98260" y="3748718"/>
            <a:ext cx="228495" cy="238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97995" y="3748718"/>
            <a:ext cx="238016" cy="238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44408" y="3748718"/>
            <a:ext cx="342743" cy="238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58524" y="3844028"/>
            <a:ext cx="323702" cy="381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91681" y="3748718"/>
            <a:ext cx="228495" cy="2478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91417" y="3739187"/>
            <a:ext cx="228495" cy="2573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70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66479" y="3008014"/>
            <a:ext cx="238016" cy="248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66214" y="3008014"/>
            <a:ext cx="228495" cy="248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5950" y="3008014"/>
            <a:ext cx="218975" cy="248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65685" y="3008014"/>
            <a:ext cx="228495" cy="248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32132" y="2969835"/>
            <a:ext cx="1923173" cy="305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917" y="908720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7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11</Words>
  <Application>Microsoft Office PowerPoint</Application>
  <PresentationFormat>宽屏</PresentationFormat>
  <Paragraphs>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1_梯田习题模板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116</cp:revision>
  <dcterms:created xsi:type="dcterms:W3CDTF">2015-08-18T12:29:20Z</dcterms:created>
  <dcterms:modified xsi:type="dcterms:W3CDTF">2021-12-31T12:07:21Z</dcterms:modified>
</cp:coreProperties>
</file>