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05" r:id="rId1"/>
  </p:sldMasterIdLst>
  <p:sldIdLst>
    <p:sldId id="412" r:id="rId2"/>
    <p:sldId id="276" r:id="rId3"/>
    <p:sldId id="407" r:id="rId4"/>
    <p:sldId id="408" r:id="rId5"/>
    <p:sldId id="409" r:id="rId6"/>
    <p:sldId id="410" r:id="rId7"/>
    <p:sldId id="413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083" autoAdjust="0"/>
  </p:normalViewPr>
  <p:slideViewPr>
    <p:cSldViewPr>
      <p:cViewPr varScale="1">
        <p:scale>
          <a:sx n="57" d="100"/>
          <a:sy n="57" d="100"/>
        </p:scale>
        <p:origin x="174" y="12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55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4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595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661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57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63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02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1.png">
            <a:extLst>
              <a:ext uri="{FF2B5EF4-FFF2-40B4-BE49-F238E27FC236}">
                <a16:creationId xmlns:a16="http://schemas.microsoft.com/office/drawing/2014/main" id="{BE501CE9-2F82-476E-A7CB-A2804292E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600" b="77723"/>
          <a:stretch/>
        </p:blipFill>
        <p:spPr>
          <a:xfrm>
            <a:off x="90487" y="0"/>
            <a:ext cx="4654150" cy="1008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09408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4.png">
            <a:extLst>
              <a:ext uri="{FF2B5EF4-FFF2-40B4-BE49-F238E27FC236}">
                <a16:creationId xmlns:a16="http://schemas.microsoft.com/office/drawing/2014/main" id="{286E12BE-3CF2-4269-A29E-D0DE81783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225" b="74543"/>
          <a:stretch/>
        </p:blipFill>
        <p:spPr>
          <a:xfrm>
            <a:off x="122039" y="0"/>
            <a:ext cx="4582104" cy="1008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68201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087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7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12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28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8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54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4998" r:id="rId8"/>
    <p:sldLayoutId id="2147484999" r:id="rId9"/>
    <p:sldLayoutId id="2147485000" r:id="rId10"/>
    <p:sldLayoutId id="2147485001" r:id="rId11"/>
    <p:sldLayoutId id="2147485002" r:id="rId12"/>
    <p:sldLayoutId id="2147485003" r:id="rId13"/>
    <p:sldLayoutId id="21474850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3163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5875"/>
            <a:ext cx="220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914900"/>
            <a:ext cx="2143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27063" y="3276600"/>
            <a:ext cx="307022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42925"/>
            <a:ext cx="6845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4614863"/>
            <a:ext cx="18383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5149" y="3387119"/>
            <a:ext cx="7572320" cy="13779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5648" y="524251"/>
            <a:ext cx="4835712" cy="6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0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ADF36E88-9FCE-4198-9572-8438D31E1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2 20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以内的退位减法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A29768FD-64C3-47DE-A08B-104DB1FEB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4</a:t>
            </a:r>
            <a:r>
              <a:rPr lang="zh-CN" altLang="en-US" sz="3200" dirty="0"/>
              <a:t>课时 十几减</a:t>
            </a:r>
            <a:r>
              <a:rPr lang="en-US" altLang="zh-CN" sz="3200" dirty="0"/>
              <a:t>7</a:t>
            </a:r>
            <a:r>
              <a:rPr lang="zh-CN" altLang="en-US" sz="3200" dirty="0"/>
              <a:t>、</a:t>
            </a:r>
            <a:r>
              <a:rPr lang="en-US" altLang="zh-CN" sz="3200" dirty="0"/>
              <a:t>6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346"/>
          <a:stretch/>
        </p:blipFill>
        <p:spPr>
          <a:xfrm>
            <a:off x="479376" y="1412776"/>
            <a:ext cx="11520000" cy="32717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40367" y="3522408"/>
            <a:ext cx="228495" cy="2571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30582" y="3522408"/>
            <a:ext cx="228495" cy="2571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76863" y="3531933"/>
            <a:ext cx="380826" cy="2476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52764" y="3531933"/>
            <a:ext cx="218975" cy="2476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42979" y="3531933"/>
            <a:ext cx="228495" cy="2476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30847" y="4227299"/>
            <a:ext cx="228495" cy="2476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40103" y="4227299"/>
            <a:ext cx="228495" cy="2476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76863" y="4227299"/>
            <a:ext cx="380826" cy="2571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943243" y="4236825"/>
            <a:ext cx="228495" cy="238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752499" y="4227299"/>
            <a:ext cx="218975" cy="2571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97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67074" y="2349805"/>
            <a:ext cx="371305" cy="248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28000" y="2349805"/>
            <a:ext cx="218975" cy="248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98314" y="2349805"/>
            <a:ext cx="218975" cy="248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14611" y="2951292"/>
            <a:ext cx="228495" cy="248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56363" y="2941745"/>
            <a:ext cx="218975" cy="248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41123" y="2941745"/>
            <a:ext cx="228495" cy="248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88462" y="2941745"/>
            <a:ext cx="218975" cy="248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14611" y="3581421"/>
            <a:ext cx="218975" cy="2291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70809" y="3571874"/>
            <a:ext cx="218975" cy="2386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56231" y="3581421"/>
            <a:ext cx="218975" cy="2291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841123" y="3533684"/>
            <a:ext cx="218975" cy="2386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688462" y="3533684"/>
            <a:ext cx="218975" cy="2386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28"/>
          <a:stretch/>
        </p:blipFill>
        <p:spPr>
          <a:xfrm>
            <a:off x="672000" y="1412776"/>
            <a:ext cx="11520000" cy="31881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0380" y="3303472"/>
            <a:ext cx="218975" cy="238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80528" y="3303472"/>
            <a:ext cx="371305" cy="238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6363" y="3303472"/>
            <a:ext cx="218975" cy="238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84595" y="3303472"/>
            <a:ext cx="218975" cy="238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22347" y="3303472"/>
            <a:ext cx="228495" cy="238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69619" y="3303472"/>
            <a:ext cx="228495" cy="238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97851" y="3303472"/>
            <a:ext cx="228495" cy="238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80859" y="4038053"/>
            <a:ext cx="238016" cy="2289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37652" y="4028513"/>
            <a:ext cx="228495" cy="248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56363" y="4028513"/>
            <a:ext cx="228495" cy="248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84595" y="4028513"/>
            <a:ext cx="218975" cy="248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822347" y="4038053"/>
            <a:ext cx="218975" cy="2289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869619" y="4038053"/>
            <a:ext cx="218975" cy="238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897851" y="4028513"/>
            <a:ext cx="218975" cy="248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53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4942" y="3881306"/>
            <a:ext cx="376602" cy="2572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52694" y="3890835"/>
            <a:ext cx="218975" cy="2382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52429" y="3881306"/>
            <a:ext cx="228495" cy="2572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08561" y="3890835"/>
            <a:ext cx="376602" cy="2477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46314" y="3881306"/>
            <a:ext cx="228495" cy="2572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46049" y="3881306"/>
            <a:ext cx="228495" cy="2572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89491D02-CCB5-44C8-A855-C22DE8FD54D0}"/>
              </a:ext>
            </a:extLst>
          </p:cNvPr>
          <p:cNvSpPr/>
          <p:nvPr/>
        </p:nvSpPr>
        <p:spPr bwMode="white">
          <a:xfrm>
            <a:off x="2157193" y="3871779"/>
            <a:ext cx="295565" cy="2572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A17FBA81-96C0-4D33-9D13-5BE4DC69E7C6}"/>
              </a:ext>
            </a:extLst>
          </p:cNvPr>
          <p:cNvSpPr/>
          <p:nvPr/>
        </p:nvSpPr>
        <p:spPr bwMode="white">
          <a:xfrm>
            <a:off x="7023000" y="3871779"/>
            <a:ext cx="295566" cy="2477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9988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350"/>
            <a:ext cx="2114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5" y="4878388"/>
            <a:ext cx="3165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11188" y="3249613"/>
            <a:ext cx="3070226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823913"/>
            <a:ext cx="6851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0338" y="4122076"/>
            <a:ext cx="5790924" cy="743612"/>
          </a:xfrm>
          <a:prstGeom prst="rect">
            <a:avLst/>
          </a:prstGeom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9917" y="908720"/>
            <a:ext cx="4835712" cy="6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14</Words>
  <Application>Microsoft Office PowerPoint</Application>
  <PresentationFormat>宽屏</PresentationFormat>
  <Paragraphs>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1_梯田习题模板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116</cp:revision>
  <dcterms:created xsi:type="dcterms:W3CDTF">2015-08-18T12:29:20Z</dcterms:created>
  <dcterms:modified xsi:type="dcterms:W3CDTF">2021-12-31T12:06:57Z</dcterms:modified>
</cp:coreProperties>
</file>