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2" r:id="rId2"/>
    <p:sldId id="276" r:id="rId3"/>
    <p:sldId id="407" r:id="rId4"/>
    <p:sldId id="408" r:id="rId5"/>
    <p:sldId id="409" r:id="rId6"/>
    <p:sldId id="410" r:id="rId7"/>
    <p:sldId id="41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59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582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6048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79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4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2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以内的退位减法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3</a:t>
            </a:r>
            <a:r>
              <a:rPr lang="zh-CN" altLang="en-US" sz="3200" dirty="0"/>
              <a:t>课时 十几减</a:t>
            </a:r>
            <a:r>
              <a:rPr lang="en-US" altLang="zh-CN" sz="3200" dirty="0"/>
              <a:t>8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09"/>
          <a:stretch/>
        </p:blipFill>
        <p:spPr>
          <a:xfrm>
            <a:off x="336000" y="1412776"/>
            <a:ext cx="11520000" cy="2940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1074" y="2276256"/>
            <a:ext cx="2256396" cy="1295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56859" y="3048073"/>
            <a:ext cx="218975" cy="238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1966" y="3476860"/>
            <a:ext cx="238016" cy="238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8826" y="3476860"/>
            <a:ext cx="218975" cy="238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8578" y="3591203"/>
            <a:ext cx="228495" cy="247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1173" y="3972347"/>
            <a:ext cx="228495" cy="247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1898964"/>
            <a:ext cx="361785" cy="228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3884" y="1889442"/>
            <a:ext cx="361785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1898964"/>
            <a:ext cx="314181" cy="219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1619" y="1889442"/>
            <a:ext cx="361785" cy="228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2346538"/>
            <a:ext cx="209454" cy="219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2346538"/>
            <a:ext cx="218975" cy="228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0561" y="2337016"/>
            <a:ext cx="218975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4429" y="2337016"/>
            <a:ext cx="218975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1685" y="4993890"/>
            <a:ext cx="228495" cy="24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51966" y="4993890"/>
            <a:ext cx="218975" cy="24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13685" y="5003413"/>
            <a:ext cx="218975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23008" y="4993890"/>
            <a:ext cx="218975" cy="24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65685" y="5003413"/>
            <a:ext cx="218975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94049" y="4993890"/>
            <a:ext cx="209454" cy="24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70082" y="4993890"/>
            <a:ext cx="371305" cy="247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55570" y="5003413"/>
            <a:ext cx="238016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45851" y="5003413"/>
            <a:ext cx="152330" cy="238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41"/>
          <a:stretch/>
        </p:blipFill>
        <p:spPr>
          <a:xfrm>
            <a:off x="479376" y="1412776"/>
            <a:ext cx="11520000" cy="3473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2334" y="4457208"/>
            <a:ext cx="380826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0086" y="4457208"/>
            <a:ext cx="22849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0301" y="4457208"/>
            <a:ext cx="22849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1442" y="4457208"/>
            <a:ext cx="380826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9194" y="4457208"/>
            <a:ext cx="238016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8450" y="4457208"/>
            <a:ext cx="21897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2B4F601-E8DF-4100-8408-46828E1A79E0}"/>
              </a:ext>
            </a:extLst>
          </p:cNvPr>
          <p:cNvSpPr/>
          <p:nvPr/>
        </p:nvSpPr>
        <p:spPr bwMode="white">
          <a:xfrm>
            <a:off x="2155011" y="4457208"/>
            <a:ext cx="29831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4D31FDF0-5300-4D32-8122-DBC4F60B1DB8}"/>
              </a:ext>
            </a:extLst>
          </p:cNvPr>
          <p:cNvSpPr/>
          <p:nvPr/>
        </p:nvSpPr>
        <p:spPr bwMode="white">
          <a:xfrm>
            <a:off x="7738880" y="4457208"/>
            <a:ext cx="276736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4231" y="3355811"/>
            <a:ext cx="390347" cy="23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8347" y="3451033"/>
            <a:ext cx="323702" cy="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983" y="3346289"/>
            <a:ext cx="228495" cy="257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1719" y="3346289"/>
            <a:ext cx="238016" cy="257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12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2021-12-31T12:06:42Z</dcterms:modified>
</cp:coreProperties>
</file>