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2" r:id="rId2"/>
    <p:sldId id="276" r:id="rId3"/>
    <p:sldId id="408" r:id="rId4"/>
    <p:sldId id="409" r:id="rId5"/>
    <p:sldId id="410" r:id="rId6"/>
    <p:sldId id="413" r:id="rId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81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6900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0503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79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8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7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60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1844824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认识图形（二）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043" y="2844800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3</a:t>
            </a:r>
            <a:r>
              <a:rPr lang="zh-CN" altLang="en-US" sz="3200" dirty="0"/>
              <a:t>课时 七巧板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2746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7163" y="6471850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7430" y="6510199"/>
            <a:ext cx="229950" cy="1764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7393" y="6502529"/>
            <a:ext cx="222285" cy="184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2025" y="6471850"/>
            <a:ext cx="306601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7317" y="6517869"/>
            <a:ext cx="222285" cy="1764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D184718E-39F2-44D6-A35A-A49340A67F10}"/>
              </a:ext>
            </a:extLst>
          </p:cNvPr>
          <p:cNvSpPr/>
          <p:nvPr/>
        </p:nvSpPr>
        <p:spPr bwMode="white">
          <a:xfrm>
            <a:off x="3345272" y="1772816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022005CB-8688-4101-84E8-2360DBB43925}"/>
              </a:ext>
            </a:extLst>
          </p:cNvPr>
          <p:cNvSpPr/>
          <p:nvPr/>
        </p:nvSpPr>
        <p:spPr bwMode="white">
          <a:xfrm>
            <a:off x="5326058" y="1772816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EC984FA4-B28F-404C-85DA-81E6DB9CD029}"/>
              </a:ext>
            </a:extLst>
          </p:cNvPr>
          <p:cNvSpPr/>
          <p:nvPr/>
        </p:nvSpPr>
        <p:spPr bwMode="white">
          <a:xfrm>
            <a:off x="1775520" y="2204864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4FEBE114-01ED-4310-A0FB-7D8191D4684E}"/>
              </a:ext>
            </a:extLst>
          </p:cNvPr>
          <p:cNvSpPr/>
          <p:nvPr/>
        </p:nvSpPr>
        <p:spPr bwMode="white">
          <a:xfrm>
            <a:off x="4079776" y="2204864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911AF70E-D7ED-4A8A-A96E-E6F12A737DB3}"/>
              </a:ext>
            </a:extLst>
          </p:cNvPr>
          <p:cNvSpPr/>
          <p:nvPr/>
        </p:nvSpPr>
        <p:spPr bwMode="white">
          <a:xfrm>
            <a:off x="1775520" y="2564904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9814D8A8-568A-45A4-8371-5F4F05E06FF9}"/>
              </a:ext>
            </a:extLst>
          </p:cNvPr>
          <p:cNvSpPr/>
          <p:nvPr/>
        </p:nvSpPr>
        <p:spPr bwMode="white">
          <a:xfrm>
            <a:off x="4727848" y="2564904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0D353242-66A0-4834-9565-AD4F6222F247}"/>
              </a:ext>
            </a:extLst>
          </p:cNvPr>
          <p:cNvSpPr/>
          <p:nvPr/>
        </p:nvSpPr>
        <p:spPr bwMode="white">
          <a:xfrm>
            <a:off x="4295800" y="2996952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ABF8C761-3488-49CE-B662-3DB0DA4178C2}"/>
              </a:ext>
            </a:extLst>
          </p:cNvPr>
          <p:cNvSpPr/>
          <p:nvPr/>
        </p:nvSpPr>
        <p:spPr bwMode="white">
          <a:xfrm>
            <a:off x="5938867" y="2982256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FA971E13-4290-41C1-96CB-3DEF4468A1C5}"/>
              </a:ext>
            </a:extLst>
          </p:cNvPr>
          <p:cNvSpPr/>
          <p:nvPr/>
        </p:nvSpPr>
        <p:spPr bwMode="white">
          <a:xfrm>
            <a:off x="2040179" y="3373123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646C1433-92D5-473A-90B2-DAACC2FD8676}"/>
              </a:ext>
            </a:extLst>
          </p:cNvPr>
          <p:cNvSpPr/>
          <p:nvPr/>
        </p:nvSpPr>
        <p:spPr bwMode="white">
          <a:xfrm>
            <a:off x="3605586" y="3373123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FEC5658D-18D8-4382-935C-DAF051B26A46}"/>
              </a:ext>
            </a:extLst>
          </p:cNvPr>
          <p:cNvSpPr/>
          <p:nvPr/>
        </p:nvSpPr>
        <p:spPr bwMode="white">
          <a:xfrm>
            <a:off x="3230297" y="3896075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56C73838-EE9F-49AD-8726-2E19270673B9}"/>
              </a:ext>
            </a:extLst>
          </p:cNvPr>
          <p:cNvSpPr/>
          <p:nvPr/>
        </p:nvSpPr>
        <p:spPr bwMode="white">
          <a:xfrm>
            <a:off x="4608467" y="3879693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73C0D0C9-E34B-477A-B8EC-0DE2D787ECA7}"/>
              </a:ext>
            </a:extLst>
          </p:cNvPr>
          <p:cNvSpPr/>
          <p:nvPr/>
        </p:nvSpPr>
        <p:spPr bwMode="white">
          <a:xfrm>
            <a:off x="6168008" y="3879693"/>
            <a:ext cx="314266" cy="245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02"/>
          <a:stretch/>
        </p:blipFill>
        <p:spPr>
          <a:xfrm>
            <a:off x="479376" y="1440590"/>
            <a:ext cx="11520000" cy="3976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43243" y="3369813"/>
            <a:ext cx="218975" cy="247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5623" y="3665048"/>
            <a:ext cx="228495" cy="247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09756" y="3769808"/>
            <a:ext cx="228495" cy="257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2004" y="4350754"/>
            <a:ext cx="161851" cy="228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34119" y="4617418"/>
            <a:ext cx="218975" cy="228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86119" y="4845987"/>
            <a:ext cx="218975" cy="247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24731" y="5007890"/>
            <a:ext cx="238016" cy="238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1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55305" y="1823974"/>
            <a:ext cx="228495" cy="228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2854092"/>
            <a:ext cx="218975" cy="238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5603" y="2854092"/>
            <a:ext cx="152330" cy="228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10</Words>
  <Application>Microsoft Office PowerPoint</Application>
  <PresentationFormat>宽屏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117</cp:revision>
  <dcterms:created xsi:type="dcterms:W3CDTF">2015-08-18T12:29:20Z</dcterms:created>
  <dcterms:modified xsi:type="dcterms:W3CDTF">2021-12-31T12:05:50Z</dcterms:modified>
</cp:coreProperties>
</file>