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5" r:id="rId1"/>
  </p:sldMasterIdLst>
  <p:sldIdLst>
    <p:sldId id="412" r:id="rId2"/>
    <p:sldId id="276" r:id="rId3"/>
    <p:sldId id="407" r:id="rId4"/>
    <p:sldId id="408" r:id="rId5"/>
    <p:sldId id="409" r:id="rId6"/>
    <p:sldId id="410" r:id="rId7"/>
    <p:sldId id="413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2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62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258886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43093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1797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80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508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564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1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认识图形（二）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2</a:t>
            </a:r>
            <a:r>
              <a:rPr lang="zh-CN" altLang="en-US" sz="3200" dirty="0"/>
              <a:t>课时 平面图形的拼组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994"/>
          <a:stretch/>
        </p:blipFill>
        <p:spPr>
          <a:xfrm>
            <a:off x="479376" y="1340768"/>
            <a:ext cx="11520000" cy="2931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9607" y="2393817"/>
            <a:ext cx="666446" cy="305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63739" y="2393817"/>
            <a:ext cx="675966" cy="305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10152" y="2393817"/>
            <a:ext cx="685487" cy="305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33326" y="2393817"/>
            <a:ext cx="666446" cy="2955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9607" y="3166036"/>
            <a:ext cx="666446" cy="305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3739" y="3166036"/>
            <a:ext cx="666446" cy="305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67342" y="3166036"/>
            <a:ext cx="1304330" cy="305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447508" y="3166036"/>
            <a:ext cx="656925" cy="305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48962" y="3814318"/>
            <a:ext cx="685487" cy="305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600499" y="3814318"/>
            <a:ext cx="656925" cy="305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43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2545" y="3047286"/>
            <a:ext cx="8682842" cy="1152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6EBC736A-E7E9-406D-9D36-96F9CD546F2F}"/>
              </a:ext>
            </a:extLst>
          </p:cNvPr>
          <p:cNvSpPr/>
          <p:nvPr/>
        </p:nvSpPr>
        <p:spPr bwMode="white">
          <a:xfrm>
            <a:off x="1199456" y="2917710"/>
            <a:ext cx="1584176" cy="1152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C92D8069-B0A9-4D4D-918B-5EEB4AF6B081}"/>
              </a:ext>
            </a:extLst>
          </p:cNvPr>
          <p:cNvSpPr/>
          <p:nvPr/>
        </p:nvSpPr>
        <p:spPr bwMode="white">
          <a:xfrm>
            <a:off x="9227833" y="3222768"/>
            <a:ext cx="1584176" cy="1152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85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66413" y="2139391"/>
            <a:ext cx="218975" cy="229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78942" y="2129847"/>
            <a:ext cx="218975" cy="229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4776" y="2769299"/>
            <a:ext cx="228495" cy="229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07305" y="2769299"/>
            <a:ext cx="228495" cy="2290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768"/>
          <a:stretch/>
        </p:blipFill>
        <p:spPr>
          <a:xfrm>
            <a:off x="551384" y="1340768"/>
            <a:ext cx="11520000" cy="29792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92474" y="1734036"/>
            <a:ext cx="409388" cy="2290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4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</TotalTime>
  <Words>13</Words>
  <Application>Microsoft Office PowerPoint</Application>
  <PresentationFormat>宽屏</PresentationFormat>
  <Paragraphs>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116</cp:revision>
  <dcterms:created xsi:type="dcterms:W3CDTF">2015-08-18T12:29:20Z</dcterms:created>
  <dcterms:modified xsi:type="dcterms:W3CDTF">2021-12-31T12:05:33Z</dcterms:modified>
</cp:coreProperties>
</file>