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2" r:id="rId2"/>
    <p:sldId id="276" r:id="rId3"/>
    <p:sldId id="407" r:id="rId4"/>
    <p:sldId id="408" r:id="rId5"/>
    <p:sldId id="409" r:id="rId6"/>
    <p:sldId id="410" r:id="rId7"/>
    <p:sldId id="413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083" autoAdjust="0"/>
  </p:normalViewPr>
  <p:slideViewPr>
    <p:cSldViewPr>
      <p:cViewPr varScale="1">
        <p:scale>
          <a:sx n="111" d="100"/>
          <a:sy n="111" d="100"/>
        </p:scale>
        <p:origin x="6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321AC9D-C2A3-451C-B15A-BE7280C24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28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40FF476-A2B4-4388-A1A8-96173BF24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2190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8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A463B7E-4AFB-4B2A-9512-37E68687E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1.png">
            <a:extLst>
              <a:ext uri="{FF2B5EF4-FFF2-40B4-BE49-F238E27FC236}">
                <a16:creationId xmlns:a16="http://schemas.microsoft.com/office/drawing/2014/main" id="{BE501CE9-2F82-476E-A7CB-A2804292E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600" b="77723"/>
          <a:stretch/>
        </p:blipFill>
        <p:spPr>
          <a:xfrm>
            <a:off x="90487" y="0"/>
            <a:ext cx="4654150" cy="1008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50894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59CDA41-8410-446F-81C4-0BF0EE3915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4.png">
            <a:extLst>
              <a:ext uri="{FF2B5EF4-FFF2-40B4-BE49-F238E27FC236}">
                <a16:creationId xmlns:a16="http://schemas.microsoft.com/office/drawing/2014/main" id="{286E12BE-3CF2-4269-A29E-D0DE81783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225" b="74543"/>
          <a:stretch/>
        </p:blipFill>
        <p:spPr>
          <a:xfrm>
            <a:off x="122039" y="0"/>
            <a:ext cx="4582104" cy="1008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22559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84EE88-91A9-4A79-BFD8-EE7FCF9EF6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0" y="265113"/>
            <a:ext cx="11425238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F863BF22-B69A-43D2-8979-06ED6D75DBBD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52EFFE6A-1715-4232-9424-8049203549F1}"/>
                </a:ext>
              </a:extLst>
            </p:cNvPr>
            <p:cNvSpPr/>
            <p:nvPr userDrawn="1"/>
          </p:nvSpPr>
          <p:spPr>
            <a:xfrm>
              <a:off x="484173" y="466159"/>
              <a:ext cx="8207000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59D97A2-AC93-4625-9F08-B4F0535C5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661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D4634F-F9FF-49CC-B2E2-20E2CC786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55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DA62C51-6035-4F73-9866-8A6A380B2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0"/>
            <a:ext cx="21113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63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98" r:id="rId1"/>
    <p:sldLayoutId id="2147484999" r:id="rId2"/>
    <p:sldLayoutId id="2147485000" r:id="rId3"/>
    <p:sldLayoutId id="2147485001" r:id="rId4"/>
    <p:sldLayoutId id="2147485002" r:id="rId5"/>
    <p:sldLayoutId id="2147485003" r:id="rId6"/>
    <p:sldLayoutId id="2147485004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B73660B-9BB3-44AA-88E8-53E302227E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195" name="图片 2">
            <a:extLst>
              <a:ext uri="{FF2B5EF4-FFF2-40B4-BE49-F238E27FC236}">
                <a16:creationId xmlns:a16="http://schemas.microsoft.com/office/drawing/2014/main" id="{E0DEE537-A3FC-439C-9A32-3869D78F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3163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34F15F1-05A9-452C-A7C6-33547439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5875"/>
            <a:ext cx="2206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51691672-74C8-41AC-AEC4-4A14D542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4914900"/>
            <a:ext cx="2143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2E765436-FDA2-4AAB-B61F-92BD1DDD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27063" y="3276600"/>
            <a:ext cx="3070226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24DF3038-74DD-4A2D-B71D-AADD1819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542925"/>
            <a:ext cx="68453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73C4C7-2794-41A3-8926-B16B7D8E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4614863"/>
            <a:ext cx="183832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5149" y="3387119"/>
            <a:ext cx="7572320" cy="137795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5648" y="524251"/>
            <a:ext cx="4835712" cy="6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3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ADF36E88-9FCE-4198-9572-8438D31E1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认识图形（二）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A29768FD-64C3-47DE-A08B-104DB1FEB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1</a:t>
            </a:r>
            <a:r>
              <a:rPr lang="zh-CN" altLang="en-US" sz="3200" dirty="0"/>
              <a:t>课时 认识平面图形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675"/>
          <a:stretch/>
        </p:blipFill>
        <p:spPr>
          <a:xfrm>
            <a:off x="397884" y="1297648"/>
            <a:ext cx="11520000" cy="35444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2760" y="3212976"/>
            <a:ext cx="9206479" cy="9907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909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43371" y="2832776"/>
            <a:ext cx="685487" cy="3048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90314" y="2832776"/>
            <a:ext cx="685487" cy="3048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32330" y="2832776"/>
            <a:ext cx="361785" cy="3048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79272" y="2832776"/>
            <a:ext cx="675966" cy="3048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88066" y="2832776"/>
            <a:ext cx="361785" cy="3048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43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55768" y="2233383"/>
            <a:ext cx="218975" cy="2383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07305" y="2233383"/>
            <a:ext cx="218975" cy="2383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55768" y="2767181"/>
            <a:ext cx="228495" cy="2287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07305" y="2767181"/>
            <a:ext cx="209454" cy="2287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98644" y="3300978"/>
            <a:ext cx="314181" cy="2192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44433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514247" y="2063459"/>
            <a:ext cx="704528" cy="5053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99471" y="2263697"/>
            <a:ext cx="228495" cy="2193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18975" y="2645102"/>
            <a:ext cx="618842" cy="4862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89950" y="2864410"/>
            <a:ext cx="1209123" cy="2383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66578" y="3121858"/>
            <a:ext cx="542677" cy="1525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97123" y="4742830"/>
            <a:ext cx="228495" cy="2288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05388" y="4742830"/>
            <a:ext cx="228495" cy="2288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189884" y="4742830"/>
            <a:ext cx="218975" cy="2383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98D8BB7-0AA6-42E4-820D-9ACF9A4F0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84" y="1052736"/>
            <a:ext cx="5040560" cy="1007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47846C8-E989-4588-8E42-627D8EAB05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43" name="图片 2">
            <a:extLst>
              <a:ext uri="{FF2B5EF4-FFF2-40B4-BE49-F238E27FC236}">
                <a16:creationId xmlns:a16="http://schemas.microsoft.com/office/drawing/2014/main" id="{F5C80410-9041-47B5-BBB2-847EC3C6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9988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BDD3B1D-15C4-4061-ABCD-85BF498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350"/>
            <a:ext cx="21145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A3553-66FC-4277-8DE6-762D2E4F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25" y="4878388"/>
            <a:ext cx="31654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8673CB-7E42-444F-B453-F94F988E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11188" y="3249613"/>
            <a:ext cx="3070226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2FB591-74B9-451F-8EB6-56D0F80A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823913"/>
            <a:ext cx="68516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88A3B7-62D8-4F7E-BCF2-E65A8654B7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40338" y="4122076"/>
            <a:ext cx="5790924" cy="743612"/>
          </a:xfrm>
          <a:prstGeom prst="rect">
            <a:avLst/>
          </a:prstGeom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9917" y="908720"/>
            <a:ext cx="4835712" cy="6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2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622</TotalTime>
  <Words>11</Words>
  <Application>Microsoft Office PowerPoint</Application>
  <PresentationFormat>宽屏</PresentationFormat>
  <Paragraphs>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117</cp:revision>
  <dcterms:created xsi:type="dcterms:W3CDTF">2015-08-18T12:29:20Z</dcterms:created>
  <dcterms:modified xsi:type="dcterms:W3CDTF">2021-12-31T12:05:08Z</dcterms:modified>
</cp:coreProperties>
</file>