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27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354" y="1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9BE055-70DF-4D3A-8E9D-2A6A1B0A17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40465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58F634-53A7-4C1A-9592-A1CA21ACD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225"/>
            <a:ext cx="4114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  <p:sldLayoutId id="2147485007" r:id="rId12"/>
    <p:sldLayoutId id="2147485008" r:id="rId13"/>
    <p:sldLayoutId id="2147485009" r:id="rId14"/>
    <p:sldLayoutId id="2147485010" r:id="rId15"/>
    <p:sldLayoutId id="2147485011" r:id="rId16"/>
    <p:sldLayoutId id="2147485012" r:id="rId17"/>
    <p:sldLayoutId id="2147485013" r:id="rId18"/>
    <p:sldLayoutId id="2147485014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2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F598A85-2E35-4BA9-9D26-67BD2660B485}"/>
              </a:ext>
            </a:extLst>
          </p:cNvPr>
          <p:cNvSpPr/>
          <p:nvPr/>
        </p:nvSpPr>
        <p:spPr>
          <a:xfrm>
            <a:off x="0" y="6350"/>
            <a:ext cx="9144000" cy="682625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483" name="图片 2">
            <a:extLst>
              <a:ext uri="{FF2B5EF4-FFF2-40B4-BE49-F238E27FC236}">
                <a16:creationId xmlns:a16="http://schemas.microsoft.com/office/drawing/2014/main" id="{56DABDC6-9B1E-4907-B48A-43B4390A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84792359-C897-4BFB-A3E9-AF813C23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CDA6B70E-546F-4BAD-803A-22CABFD2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C5A227D6-BD51-49F1-8802-58DFFCB9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92E17EB8-2C26-4A7C-BD09-FD22BEB6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742579A-552E-4530-9C74-15B4DD85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EB68F09-3D73-4549-ADB3-3094FDA0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747EA7E-4E72-46FD-B37C-3B35DFC4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2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1661492"/>
            <a:ext cx="323880" cy="26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9153" y="1661492"/>
            <a:ext cx="323880" cy="26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2438" y="1661492"/>
            <a:ext cx="323880" cy="26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7918" y="1661492"/>
            <a:ext cx="323880" cy="26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1678" y="1671025"/>
            <a:ext cx="333406" cy="257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27157" y="1671025"/>
            <a:ext cx="323880" cy="257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11479" y="2119061"/>
            <a:ext cx="323880" cy="257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30707" y="2119061"/>
            <a:ext cx="323880" cy="257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78690" y="2128593"/>
            <a:ext cx="323880" cy="247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83695" y="2109528"/>
            <a:ext cx="323880" cy="276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31678" y="2119061"/>
            <a:ext cx="323880" cy="257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27157" y="2109528"/>
            <a:ext cx="333406" cy="276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59461" y="2567096"/>
            <a:ext cx="1171686" cy="276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779351" y="2567096"/>
            <a:ext cx="1171686" cy="26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521931" y="3024664"/>
            <a:ext cx="1152635" cy="266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559373" y="3472700"/>
            <a:ext cx="5744123" cy="276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58932" y="3920735"/>
            <a:ext cx="2152855" cy="276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59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295" y="2159076"/>
            <a:ext cx="3572216" cy="276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821" y="3075813"/>
            <a:ext cx="5096361" cy="267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72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80" y="1385961"/>
            <a:ext cx="1247894" cy="372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5845" y="1385961"/>
            <a:ext cx="1000220" cy="917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144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7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7786" y="1213523"/>
            <a:ext cx="3896097" cy="2670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6573" y="1661782"/>
            <a:ext cx="1457464" cy="2670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821" y="2567837"/>
            <a:ext cx="7630253" cy="276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932" y="3025633"/>
            <a:ext cx="1590826" cy="2765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48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31766" y="1213838"/>
            <a:ext cx="228621" cy="210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ECA4189-6E1F-497A-8833-17D18302003C}"/>
              </a:ext>
            </a:extLst>
          </p:cNvPr>
          <p:cNvSpPr/>
          <p:nvPr/>
        </p:nvSpPr>
        <p:spPr>
          <a:xfrm>
            <a:off x="0" y="0"/>
            <a:ext cx="9144000" cy="6842125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2531" name="图片 2">
            <a:extLst>
              <a:ext uri="{FF2B5EF4-FFF2-40B4-BE49-F238E27FC236}">
                <a16:creationId xmlns:a16="http://schemas.microsoft.com/office/drawing/2014/main" id="{B1BACAF5-D4CE-4A46-9964-CDEAAB6C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349CDBD-ECB4-45E0-A069-C16B34B0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487BCEF-90C2-4CF4-BC1C-C120DAF9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9FB970-C132-4BE1-9BBE-C5866D7E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95A9DC-C350-4E15-8DD7-86EF6D5A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2FE9E7-AB7B-4E89-83F3-A54D244D60A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6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102BB5-BB79-45F4-90B4-B56E635B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354CA6DE-8118-43DB-9FE0-B8D022A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1274DC96-D431-4199-8E51-C32EEA5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3</a:t>
            </a:r>
            <a:r>
              <a:rPr lang="zh-CN" altLang="en-US" sz="3200" smtClean="0"/>
              <a:t>月是故乡明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106699"/>
            <a:ext cx="613380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979535"/>
            <a:ext cx="5760640" cy="1859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850453"/>
            <a:ext cx="5760640" cy="50265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628800"/>
            <a:ext cx="5885386" cy="5013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2150779"/>
            <a:ext cx="5976664" cy="4701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098000"/>
            <a:ext cx="458513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59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36154" y="1213571"/>
            <a:ext cx="228621" cy="209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614</TotalTime>
  <Words>7</Words>
  <Application>Microsoft Office PowerPoint</Application>
  <PresentationFormat>全屏显示(4:3)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110</cp:revision>
  <dcterms:created xsi:type="dcterms:W3CDTF">2015-08-18T12:29:20Z</dcterms:created>
  <dcterms:modified xsi:type="dcterms:W3CDTF">2022-01-13T11:11:22Z</dcterms:modified>
</cp:coreProperties>
</file>