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30" r:id="rId3"/>
    <p:sldId id="407" r:id="rId4"/>
    <p:sldId id="408" r:id="rId5"/>
    <p:sldId id="409" r:id="rId6"/>
    <p:sldId id="410" r:id="rId7"/>
    <p:sldId id="412" r:id="rId8"/>
    <p:sldId id="413" r:id="rId9"/>
    <p:sldId id="414" r:id="rId10"/>
    <p:sldId id="415" r:id="rId11"/>
    <p:sldId id="416" r:id="rId12"/>
    <p:sldId id="418" r:id="rId13"/>
    <p:sldId id="41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54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9BE055-70DF-4D3A-8E9D-2A6A1B0A1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  <p:sldLayoutId id="214748501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F598A85-2E35-4BA9-9D26-67BD2660B485}"/>
              </a:ext>
            </a:extLst>
          </p:cNvPr>
          <p:cNvSpPr/>
          <p:nvPr/>
        </p:nvSpPr>
        <p:spPr>
          <a:xfrm>
            <a:off x="0" y="6350"/>
            <a:ext cx="9144000" cy="682625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56DABDC6-9B1E-4907-B48A-43B4390A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4792359-C897-4BFB-A3E9-AF813C23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CDA6B70E-546F-4BAD-803A-22CABFD2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C5A227D6-BD51-49F1-8802-58DFFCB9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92E17EB8-2C26-4A7C-BD09-FD22BEB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42579A-552E-4530-9C74-15B4DD85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B68F09-3D73-4549-ADB3-3094FDA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47EA7E-4E72-46FD-B37C-3B35DFC4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4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1203" y="1843297"/>
            <a:ext cx="266725" cy="267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836712"/>
            <a:ext cx="8640000" cy="1145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1.png">
            <a:extLst>
              <a:ext uri="{FF2B5EF4-FFF2-40B4-BE49-F238E27FC236}">
                <a16:creationId xmlns:a16="http://schemas.microsoft.com/office/drawing/2014/main" id="{C5422D9F-7361-46F6-9F55-B36FB8C16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581"/>
          <a:stretch/>
        </p:blipFill>
        <p:spPr>
          <a:xfrm>
            <a:off x="1835696" y="1982288"/>
            <a:ext cx="5634384" cy="4813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980728"/>
            <a:ext cx="8640000" cy="27836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5544" y="2239087"/>
            <a:ext cx="571554" cy="314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5544" y="3268653"/>
            <a:ext cx="3772260" cy="343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5544" y="2744337"/>
            <a:ext cx="5039206" cy="343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5544" y="1695704"/>
            <a:ext cx="6268048" cy="343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5114" y="1171388"/>
            <a:ext cx="6058478" cy="333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0461" y="2220021"/>
            <a:ext cx="5572657" cy="343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71167" y="3268653"/>
            <a:ext cx="2229062" cy="343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57165" y="2753870"/>
            <a:ext cx="1076427" cy="333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CA4189-6E1F-497A-8833-17D18302003C}"/>
              </a:ext>
            </a:extLst>
          </p:cNvPr>
          <p:cNvSpPr/>
          <p:nvPr/>
        </p:nvSpPr>
        <p:spPr>
          <a:xfrm>
            <a:off x="0" y="0"/>
            <a:ext cx="9144000" cy="6842125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B1BACAF5-D4CE-4A46-9964-CDEAAB6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49CDBD-ECB4-45E0-A069-C16B34B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87BCEF-90C2-4CF4-BC1C-C120DAF9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FB970-C132-4BE1-9BBE-C5866D7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95A9DC-C350-4E15-8DD7-86EF6D5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2FE9E7-AB7B-4E89-83F3-A54D244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6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102BB5-BB79-45F4-90B4-B56E635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B7736-9A7C-4530-BC06-59B366C2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2776"/>
            <a:ext cx="3110430" cy="979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B37A67-A26F-42C5-980C-7EEE6A17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564904"/>
            <a:ext cx="2941462" cy="701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5147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0034" y="1726511"/>
            <a:ext cx="276251" cy="257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2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6915" y="1805029"/>
            <a:ext cx="400088" cy="333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4346" y="1814568"/>
            <a:ext cx="400088" cy="32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285" y="2329721"/>
            <a:ext cx="390562" cy="333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9506" y="2329721"/>
            <a:ext cx="390562" cy="333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26716" y="2329721"/>
            <a:ext cx="390562" cy="333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6463" y="2329721"/>
            <a:ext cx="381036" cy="32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06915" y="2873492"/>
            <a:ext cx="381036" cy="314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21887" y="2863953"/>
            <a:ext cx="390562" cy="314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78205" y="3903797"/>
            <a:ext cx="1114531" cy="333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65040" y="3903797"/>
            <a:ext cx="752546" cy="32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35272" y="4418949"/>
            <a:ext cx="733495" cy="32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12052" y="4418949"/>
            <a:ext cx="1124057" cy="343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45106" y="4943641"/>
            <a:ext cx="1457464" cy="343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2206505"/>
            <a:ext cx="390562" cy="334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8601" y="2206505"/>
            <a:ext cx="390562" cy="334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3247091"/>
            <a:ext cx="400088" cy="343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3772157"/>
            <a:ext cx="400088" cy="343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1613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5.png">
            <a:extLst>
              <a:ext uri="{FF2B5EF4-FFF2-40B4-BE49-F238E27FC236}">
                <a16:creationId xmlns:a16="http://schemas.microsoft.com/office/drawing/2014/main" id="{34F68111-1D3E-4085-A5ED-E0265BB82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916"/>
          <a:stretch/>
        </p:blipFill>
        <p:spPr>
          <a:xfrm>
            <a:off x="2492888" y="2356478"/>
            <a:ext cx="4158224" cy="4084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980728"/>
            <a:ext cx="8640000" cy="1155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512" y="1649022"/>
            <a:ext cx="3972304" cy="334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6608" y="1123933"/>
            <a:ext cx="6429988" cy="343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5327" y="2491434"/>
            <a:ext cx="1809922" cy="333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6915" y="3015954"/>
            <a:ext cx="1809922" cy="333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244" y="3540474"/>
            <a:ext cx="1114531" cy="333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6441" y="4064993"/>
            <a:ext cx="1819448" cy="343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1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9594" y="1184888"/>
            <a:ext cx="1171686" cy="333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2427" y="1709330"/>
            <a:ext cx="1000220" cy="343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7918" y="1709330"/>
            <a:ext cx="743020" cy="333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2233773"/>
            <a:ext cx="762072" cy="333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0277" y="2758215"/>
            <a:ext cx="2467210" cy="343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3045" y="3292193"/>
            <a:ext cx="390562" cy="333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4202" y="3816635"/>
            <a:ext cx="771598" cy="333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21137" y="4341078"/>
            <a:ext cx="1628930" cy="333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110</cp:revision>
  <dcterms:created xsi:type="dcterms:W3CDTF">2015-08-18T12:29:20Z</dcterms:created>
  <dcterms:modified xsi:type="dcterms:W3CDTF">2022-01-12T09:47:06Z</dcterms:modified>
</cp:coreProperties>
</file>