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429" r:id="rId3"/>
    <p:sldId id="407" r:id="rId4"/>
    <p:sldId id="409" r:id="rId5"/>
    <p:sldId id="410" r:id="rId6"/>
    <p:sldId id="411" r:id="rId7"/>
    <p:sldId id="412" r:id="rId8"/>
    <p:sldId id="413" r:id="rId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083" autoAdjust="0"/>
  </p:normalViewPr>
  <p:slideViewPr>
    <p:cSldViewPr>
      <p:cViewPr varScale="1">
        <p:scale>
          <a:sx n="83" d="100"/>
          <a:sy n="83" d="100"/>
        </p:scale>
        <p:origin x="102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EB502BB-D576-4BCC-83D3-003D500AEC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0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0755B98-28F2-4B34-97DE-47BF71EB5F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F6C443-CAB8-4AF6-82EC-CC2922EDD9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4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AAB2D27-3EF3-4E98-8F92-A150AAF58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1B3E33-8A55-4ACB-A0BD-6F552074A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12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A480A9C-034E-4474-8B64-9591BA7901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005649-3C23-4A9D-B589-C2D0E9F1D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23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282CC4-47F6-47BC-B9E1-9E5DE27E7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677722-6E8E-4F40-820F-B778A14D7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76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C87D2D-1568-4161-9DEE-7A7BE7C66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34C02E-805B-4AFC-9416-05D5FA344D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8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17E01FC-C758-4BCA-8491-F0A681504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9E205C-42A4-4CDF-92BC-6EE214194C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52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60DA69-A8A2-4272-ACE5-88E97FE07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D04C62-5CBA-4E8D-BAC1-29D83975B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50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F25CAB2-020A-4CDE-8C58-7DE7524BD0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9E60D22C-0E9B-4D4D-9285-3AD7B1819FB9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BEFD4721-E93E-4349-B930-4144F565B3D0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D04B3C5-D1BD-4297-A8D7-132D666B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51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CA6500-BF42-4637-B535-FC4AE433F8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75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655CD34-84D8-44FC-9CC9-E5DA966AA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584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43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1DFDFC0-12CB-4543-A22F-A1F037268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2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E37A29F-B7E1-4616-8FE0-659642E68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39BE055-70DF-4D3A-8E9D-2A6A1B0A17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40465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99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858F634-53A7-4C1A-9592-A1CA21ACD6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2225"/>
            <a:ext cx="4114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59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D6139E-6626-4567-93B1-EDF6B089D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5B48AC-C029-44F6-8EA3-EC51C5CBF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2075"/>
            <a:ext cx="39608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7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C2ECFD-23C3-426A-B793-799E928E6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BB77DB-A9BB-41A8-89CC-EFC90BD67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04336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09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0B3ECF9-7F99-4331-902E-F2C0593AC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F8A449-3A7A-490C-A967-D386E9F67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647C480-E85D-4855-9C11-BD1CC135F6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BDD021-E4EE-4A34-8D28-7ADC61B19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84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8245003-6E88-4FC7-BA4C-F5F6A34BFE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1B6B93D-BAB0-4156-894A-4ABD6CFFE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4998" r:id="rId3"/>
    <p:sldLayoutId id="2147484999" r:id="rId4"/>
    <p:sldLayoutId id="2147485000" r:id="rId5"/>
    <p:sldLayoutId id="2147485001" r:id="rId6"/>
    <p:sldLayoutId id="2147485002" r:id="rId7"/>
    <p:sldLayoutId id="2147485003" r:id="rId8"/>
    <p:sldLayoutId id="2147485004" r:id="rId9"/>
    <p:sldLayoutId id="2147485005" r:id="rId10"/>
    <p:sldLayoutId id="2147485006" r:id="rId11"/>
    <p:sldLayoutId id="2147485007" r:id="rId12"/>
    <p:sldLayoutId id="2147485008" r:id="rId13"/>
    <p:sldLayoutId id="2147485009" r:id="rId14"/>
    <p:sldLayoutId id="2147485010" r:id="rId15"/>
    <p:sldLayoutId id="2147485011" r:id="rId16"/>
    <p:sldLayoutId id="2147485012" r:id="rId17"/>
    <p:sldLayoutId id="2147485013" r:id="rId18"/>
    <p:sldLayoutId id="2147485014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5" Type="http://schemas.openxmlformats.org/officeDocument/2006/relationships/image" Target="../media/image21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F598A85-2E35-4BA9-9D26-67BD2660B485}"/>
              </a:ext>
            </a:extLst>
          </p:cNvPr>
          <p:cNvSpPr/>
          <p:nvPr/>
        </p:nvSpPr>
        <p:spPr>
          <a:xfrm>
            <a:off x="0" y="6350"/>
            <a:ext cx="9144000" cy="6826250"/>
          </a:xfrm>
          <a:prstGeom prst="rect">
            <a:avLst/>
          </a:prstGeom>
          <a:solidFill>
            <a:srgbClr val="A6C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0483" name="图片 2">
            <a:extLst>
              <a:ext uri="{FF2B5EF4-FFF2-40B4-BE49-F238E27FC236}">
                <a16:creationId xmlns:a16="http://schemas.microsoft.com/office/drawing/2014/main" id="{56DABDC6-9B1E-4907-B48A-43B4390AC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3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84792359-C897-4BFB-A3E9-AF813C239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CDA6B70E-546F-4BAD-803A-22CABFD2B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C5A227D6-BD51-49F1-8802-58DFFCB9E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90538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92E17EB8-2C26-4A7C-BD09-FD22BEB61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742579A-552E-4530-9C74-15B4DD851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536575"/>
            <a:ext cx="42560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EB68F09-3D73-4549-ADB3-3094FDA04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747EA7E-4E72-46FD-B37C-3B35DFC4B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3505200"/>
            <a:ext cx="66849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7B7736-9A7C-4530-BC06-59B366C2C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412776"/>
            <a:ext cx="3110430" cy="9796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F60E364-DA9B-41CA-9C4A-EB1116A60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708920"/>
            <a:ext cx="5082311" cy="6246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083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2.png">
            <a:extLst>
              <a:ext uri="{FF2B5EF4-FFF2-40B4-BE49-F238E27FC236}">
                <a16:creationId xmlns:a16="http://schemas.microsoft.com/office/drawing/2014/main" id="{A357571D-2F66-43DA-9AD0-D9AAECB0D3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424476"/>
            <a:ext cx="8640000" cy="20702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408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175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55117" y="1204046"/>
            <a:ext cx="495347" cy="2099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98712" y="1204046"/>
            <a:ext cx="495347" cy="2099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673" y="1614355"/>
            <a:ext cx="485821" cy="2194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4368" y="1614355"/>
            <a:ext cx="1362205" cy="2194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74434" y="2034206"/>
            <a:ext cx="485821" cy="2194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17587" y="2034206"/>
            <a:ext cx="943065" cy="2194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21446" y="2454057"/>
            <a:ext cx="933539" cy="2099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690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83960" y="1566175"/>
            <a:ext cx="485821" cy="2097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45062" y="1985621"/>
            <a:ext cx="1371730" cy="2097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12582" y="1976088"/>
            <a:ext cx="933539" cy="2192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49847" y="2405066"/>
            <a:ext cx="933539" cy="2097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7984" y="3234425"/>
            <a:ext cx="6963439" cy="2192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881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9770" y="1194504"/>
            <a:ext cx="180992" cy="171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7ECA4189-6E1F-497A-8833-17D18302003C}"/>
              </a:ext>
            </a:extLst>
          </p:cNvPr>
          <p:cNvSpPr/>
          <p:nvPr/>
        </p:nvSpPr>
        <p:spPr>
          <a:xfrm>
            <a:off x="0" y="0"/>
            <a:ext cx="9144000" cy="6842125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2531" name="图片 2">
            <a:extLst>
              <a:ext uri="{FF2B5EF4-FFF2-40B4-BE49-F238E27FC236}">
                <a16:creationId xmlns:a16="http://schemas.microsoft.com/office/drawing/2014/main" id="{B1BACAF5-D4CE-4A46-9964-CDEAAB6C8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349CDBD-ECB4-45E0-A069-C16B34B0A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487BCEF-90C2-4CF4-BC1C-C120DAF93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A9FB970-C132-4BE1-9BBE-C5866D7E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9053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A95A9DC-C350-4E15-8DD7-86EF6D5A1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92FE9E7-AB7B-4E89-83F3-A54D244D60A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16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F102BB5-BB79-45F4-90B4-B56E635B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908050"/>
            <a:ext cx="4267200" cy="565150"/>
          </a:xfrm>
          <a:prstGeom prst="rect">
            <a:avLst/>
          </a:prstGeom>
          <a:solidFill>
            <a:srgbClr val="00A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612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110</cp:revision>
  <dcterms:created xsi:type="dcterms:W3CDTF">2015-08-18T12:29:20Z</dcterms:created>
  <dcterms:modified xsi:type="dcterms:W3CDTF">2022-01-12T09:17:03Z</dcterms:modified>
</cp:coreProperties>
</file>