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5" r:id="rId1"/>
  </p:sldMasterIdLst>
  <p:sldIdLst>
    <p:sldId id="382" r:id="rId2"/>
    <p:sldId id="429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30" r:id="rId11"/>
    <p:sldId id="431" r:id="rId12"/>
    <p:sldId id="432" r:id="rId13"/>
    <p:sldId id="41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78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6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0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4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6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700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6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8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CA6C04-AC3C-46E6-867E-214F4757F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17" y="24076"/>
            <a:ext cx="5628571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11B138-5278-439B-9EA4-9F75F67D5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9351"/>
            <a:ext cx="5457143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938217-E16C-4257-AC23-7C43AE477D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0" y="0"/>
            <a:ext cx="5748022" cy="10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4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48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1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7" r:id="rId12"/>
    <p:sldLayoutId id="2147485028" r:id="rId13"/>
    <p:sldLayoutId id="2147485029" r:id="rId14"/>
    <p:sldLayoutId id="2147485030" r:id="rId15"/>
    <p:sldLayoutId id="2147485031" r:id="rId16"/>
    <p:sldLayoutId id="2147485032" r:id="rId17"/>
    <p:sldLayoutId id="2147485033" r:id="rId18"/>
    <p:sldLayoutId id="2147485034" r:id="rId19"/>
    <p:sldLayoutId id="2147484996" r:id="rId20"/>
    <p:sldLayoutId id="2147484997" r:id="rId21"/>
    <p:sldLayoutId id="2147484998" r:id="rId22"/>
    <p:sldLayoutId id="2147484999" r:id="rId23"/>
    <p:sldLayoutId id="2147485000" r:id="rId24"/>
    <p:sldLayoutId id="2147485001" r:id="rId25"/>
    <p:sldLayoutId id="2147485002" r:id="rId26"/>
    <p:sldLayoutId id="2147485003" r:id="rId27"/>
    <p:sldLayoutId id="2147485004" r:id="rId28"/>
    <p:sldLayoutId id="2147485005" r:id="rId29"/>
    <p:sldLayoutId id="2147485006" r:id="rId30"/>
    <p:sldLayoutId id="2147485007" r:id="rId31"/>
    <p:sldLayoutId id="2147485008" r:id="rId32"/>
    <p:sldLayoutId id="2147485009" r:id="rId33"/>
    <p:sldLayoutId id="2147485010" r:id="rId34"/>
    <p:sldLayoutId id="2147485011" r:id="rId35"/>
    <p:sldLayoutId id="2147485012" r:id="rId36"/>
    <p:sldLayoutId id="2147485013" r:id="rId37"/>
    <p:sldLayoutId id="2147485014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E46520-90DC-477D-819D-CBECE436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14" y="1167095"/>
            <a:ext cx="5028571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E2C7340-CABC-42A3-B4F7-3A0EAB4D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85" y="1705190"/>
            <a:ext cx="4971429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B63E7D-98BC-4257-9720-63F4E54A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24" y="1029000"/>
            <a:ext cx="4980952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B7736-9A7C-4530-BC06-59B366C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3110430" cy="9796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E6238F-A3EA-4B46-A99A-A32DAA8F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735051"/>
            <a:ext cx="2925295" cy="536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0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2835" y="1337789"/>
            <a:ext cx="209570" cy="210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3218699"/>
            <a:ext cx="323880" cy="267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3949" y="3218699"/>
            <a:ext cx="314355" cy="25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833" y="3218699"/>
            <a:ext cx="314355" cy="25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9065" y="3686539"/>
            <a:ext cx="304829" cy="248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64423" y="3676991"/>
            <a:ext cx="314355" cy="267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8833" y="3676991"/>
            <a:ext cx="314355" cy="248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7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7312" y="1699699"/>
            <a:ext cx="590606" cy="257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1690165"/>
            <a:ext cx="590606" cy="266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4335" y="2157323"/>
            <a:ext cx="590606" cy="257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2493" y="2157323"/>
            <a:ext cx="590606" cy="247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2605413"/>
            <a:ext cx="581080" cy="266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55470" y="2605413"/>
            <a:ext cx="590606" cy="266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2857" y="2120110"/>
            <a:ext cx="3438853" cy="267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857" y="3036170"/>
            <a:ext cx="4391444" cy="267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3494201"/>
            <a:ext cx="581080" cy="267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8954" y="3494201"/>
            <a:ext cx="581080" cy="267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3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79351" y="1969444"/>
            <a:ext cx="1133583" cy="38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2428512"/>
            <a:ext cx="4258081" cy="38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6220" y="2600663"/>
            <a:ext cx="581080" cy="258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3059731"/>
            <a:ext cx="1105005" cy="258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6374" y="3059731"/>
            <a:ext cx="1114531" cy="258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21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3045" y="1633078"/>
            <a:ext cx="600132" cy="267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3353" y="1633078"/>
            <a:ext cx="314355" cy="257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1633078"/>
            <a:ext cx="600132" cy="257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090798"/>
            <a:ext cx="600132" cy="267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2090798"/>
            <a:ext cx="323880" cy="267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59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899" y="1184882"/>
            <a:ext cx="600132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3431" y="1175348"/>
            <a:ext cx="866857" cy="266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1184882"/>
            <a:ext cx="600132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1642553"/>
            <a:ext cx="590606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1633019"/>
            <a:ext cx="590606" cy="266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3431" y="2100224"/>
            <a:ext cx="866857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9583" y="2548361"/>
            <a:ext cx="1124057" cy="266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7356" y="2548361"/>
            <a:ext cx="581080" cy="266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A092C5EA-C24A-43D8-AF71-5C2A533F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888" y="476672"/>
            <a:ext cx="4516224" cy="6124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110</cp:revision>
  <dcterms:created xsi:type="dcterms:W3CDTF">2015-08-18T12:29:20Z</dcterms:created>
  <dcterms:modified xsi:type="dcterms:W3CDTF">2022-01-12T09:08:21Z</dcterms:modified>
</cp:coreProperties>
</file>