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15" r:id="rId1"/>
  </p:sldMasterIdLst>
  <p:sldIdLst>
    <p:sldId id="382" r:id="rId2"/>
    <p:sldId id="429" r:id="rId3"/>
    <p:sldId id="407" r:id="rId4"/>
    <p:sldId id="408" r:id="rId5"/>
    <p:sldId id="409" r:id="rId6"/>
    <p:sldId id="410" r:id="rId7"/>
    <p:sldId id="411" r:id="rId8"/>
    <p:sldId id="412" r:id="rId9"/>
    <p:sldId id="430" r:id="rId10"/>
    <p:sldId id="431" r:id="rId11"/>
    <p:sldId id="432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74" d="100"/>
          <a:sy n="74" d="100"/>
        </p:scale>
        <p:origin x="78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6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5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50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3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92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48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579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88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9007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42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27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74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9BE055-70DF-4D3A-8E9D-2A6A1B0A17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40465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97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58F634-53A7-4C1A-9592-A1CA21ACD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225"/>
            <a:ext cx="4114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DCA6C04-AC3C-46E6-867E-214F4757FA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17" y="24076"/>
            <a:ext cx="5628571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0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11B138-5278-439B-9EA4-9F75F67D5B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9351"/>
            <a:ext cx="5457143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2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938217-E16C-4257-AC23-7C43AE477D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0" y="0"/>
            <a:ext cx="5748022" cy="10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93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40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87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47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56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6" r:id="rId1"/>
    <p:sldLayoutId id="2147485017" r:id="rId2"/>
    <p:sldLayoutId id="2147485018" r:id="rId3"/>
    <p:sldLayoutId id="2147485019" r:id="rId4"/>
    <p:sldLayoutId id="2147485020" r:id="rId5"/>
    <p:sldLayoutId id="2147485021" r:id="rId6"/>
    <p:sldLayoutId id="2147485022" r:id="rId7"/>
    <p:sldLayoutId id="2147485023" r:id="rId8"/>
    <p:sldLayoutId id="2147485024" r:id="rId9"/>
    <p:sldLayoutId id="2147485025" r:id="rId10"/>
    <p:sldLayoutId id="2147485026" r:id="rId11"/>
    <p:sldLayoutId id="2147485027" r:id="rId12"/>
    <p:sldLayoutId id="2147485028" r:id="rId13"/>
    <p:sldLayoutId id="2147485029" r:id="rId14"/>
    <p:sldLayoutId id="2147485030" r:id="rId15"/>
    <p:sldLayoutId id="2147485031" r:id="rId16"/>
    <p:sldLayoutId id="2147485032" r:id="rId17"/>
    <p:sldLayoutId id="2147485033" r:id="rId18"/>
    <p:sldLayoutId id="2147485034" r:id="rId19"/>
    <p:sldLayoutId id="2147484996" r:id="rId20"/>
    <p:sldLayoutId id="2147484997" r:id="rId21"/>
    <p:sldLayoutId id="2147484998" r:id="rId22"/>
    <p:sldLayoutId id="2147484999" r:id="rId23"/>
    <p:sldLayoutId id="2147485000" r:id="rId24"/>
    <p:sldLayoutId id="2147485001" r:id="rId25"/>
    <p:sldLayoutId id="2147485002" r:id="rId26"/>
    <p:sldLayoutId id="2147485003" r:id="rId27"/>
    <p:sldLayoutId id="2147485004" r:id="rId28"/>
    <p:sldLayoutId id="2147485005" r:id="rId29"/>
    <p:sldLayoutId id="2147485006" r:id="rId30"/>
    <p:sldLayoutId id="2147485007" r:id="rId31"/>
    <p:sldLayoutId id="2147485008" r:id="rId32"/>
    <p:sldLayoutId id="2147485009" r:id="rId33"/>
    <p:sldLayoutId id="2147485010" r:id="rId34"/>
    <p:sldLayoutId id="2147485011" r:id="rId35"/>
    <p:sldLayoutId id="2147485012" r:id="rId36"/>
    <p:sldLayoutId id="2147485013" r:id="rId37"/>
    <p:sldLayoutId id="2147485014" r:id="rId3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2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F598A85-2E35-4BA9-9D26-67BD2660B485}"/>
              </a:ext>
            </a:extLst>
          </p:cNvPr>
          <p:cNvSpPr/>
          <p:nvPr/>
        </p:nvSpPr>
        <p:spPr>
          <a:xfrm>
            <a:off x="0" y="6350"/>
            <a:ext cx="9144000" cy="682625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483" name="图片 2">
            <a:extLst>
              <a:ext uri="{FF2B5EF4-FFF2-40B4-BE49-F238E27FC236}">
                <a16:creationId xmlns:a16="http://schemas.microsoft.com/office/drawing/2014/main" id="{56DABDC6-9B1E-4907-B48A-43B4390A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84792359-C897-4BFB-A3E9-AF813C23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CDA6B70E-546F-4BAD-803A-22CABFD2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C5A227D6-BD51-49F1-8802-58DFFCB9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92E17EB8-2C26-4A7C-BD09-FD22BEB6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742579A-552E-4530-9C74-15B4DD85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EB68F09-3D73-4549-ADB3-3094FDA0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747EA7E-4E72-46FD-B37C-3B35DFC4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9FA25F-09DE-4E92-A4B5-905945951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89" y="1772816"/>
            <a:ext cx="6138222" cy="41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9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1015D8-9D12-4342-B870-3E0EF0A7D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00808"/>
            <a:ext cx="5392994" cy="42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6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33"/>
          <a:stretch/>
        </p:blipFill>
        <p:spPr>
          <a:xfrm>
            <a:off x="216000" y="1298081"/>
            <a:ext cx="8640000" cy="25747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07885" y="2182772"/>
            <a:ext cx="828754" cy="362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2901" y="2822519"/>
            <a:ext cx="800176" cy="343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7091" y="2822519"/>
            <a:ext cx="1619404" cy="362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1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3783" y="1290023"/>
            <a:ext cx="1562249" cy="372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769" y="1929642"/>
            <a:ext cx="4429547" cy="362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3783" y="2569260"/>
            <a:ext cx="1562249" cy="353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243" y="3199332"/>
            <a:ext cx="4248555" cy="372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21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26937" y="1842225"/>
            <a:ext cx="809702" cy="352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5250" y="2309088"/>
            <a:ext cx="1971863" cy="152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554" y="2461533"/>
            <a:ext cx="800176" cy="371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4555" y="2461533"/>
            <a:ext cx="800176" cy="371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606" y="2937924"/>
            <a:ext cx="6620507" cy="1238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16970" y="4376625"/>
            <a:ext cx="1219316" cy="352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78954" y="5005461"/>
            <a:ext cx="819228" cy="362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124744"/>
            <a:ext cx="8640000" cy="3798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8620" y="1945501"/>
            <a:ext cx="800176" cy="362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8640000" cy="3932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4155" y="1291336"/>
            <a:ext cx="238147" cy="276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56338" y="1930785"/>
            <a:ext cx="266725" cy="267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7683" y="1930785"/>
            <a:ext cx="247673" cy="276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6900" y="3190596"/>
            <a:ext cx="238147" cy="276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5864" y="4421775"/>
            <a:ext cx="800176" cy="362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09149" y="4421775"/>
            <a:ext cx="371510" cy="353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33251" y="4421775"/>
            <a:ext cx="1181212" cy="372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49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6441" y="3057532"/>
            <a:ext cx="2333847" cy="3725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645"/>
          <a:stretch/>
        </p:blipFill>
        <p:spPr>
          <a:xfrm>
            <a:off x="504000" y="1412776"/>
            <a:ext cx="8640000" cy="3678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28498" y="2212622"/>
            <a:ext cx="1562249" cy="3622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899592" y="1196752"/>
            <a:ext cx="8640000" cy="52137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3D022C-A289-450D-B847-1EB869B30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87228"/>
            <a:ext cx="1944216" cy="419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B7736-9A7C-4530-BC06-59B366C2C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412776"/>
            <a:ext cx="3110430" cy="9796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0E3D4E-C8A0-44F6-952F-4F61C6F5C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686" y="2866095"/>
            <a:ext cx="2112627" cy="5629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268760"/>
            <a:ext cx="8640000" cy="24206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3584" y="2593468"/>
            <a:ext cx="771598" cy="352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9990" y="2583937"/>
            <a:ext cx="409614" cy="352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1268760"/>
            <a:ext cx="8640000" cy="34847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96752"/>
            <a:ext cx="8640000" cy="4123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8843" y="4833143"/>
            <a:ext cx="4601014" cy="372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9361" y="4250939"/>
            <a:ext cx="5934641" cy="372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268760"/>
            <a:ext cx="8640000" cy="1250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5983" y="1373742"/>
            <a:ext cx="2591047" cy="362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2819" y="1965462"/>
            <a:ext cx="800176" cy="362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ECA4189-6E1F-497A-8833-17D18302003C}"/>
              </a:ext>
            </a:extLst>
          </p:cNvPr>
          <p:cNvSpPr/>
          <p:nvPr/>
        </p:nvSpPr>
        <p:spPr>
          <a:xfrm>
            <a:off x="0" y="0"/>
            <a:ext cx="9144000" cy="6842125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2531" name="图片 2">
            <a:extLst>
              <a:ext uri="{FF2B5EF4-FFF2-40B4-BE49-F238E27FC236}">
                <a16:creationId xmlns:a16="http://schemas.microsoft.com/office/drawing/2014/main" id="{B1BACAF5-D4CE-4A46-9964-CDEAAB6C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349CDBD-ECB4-45E0-A069-C16B34B0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487BCEF-90C2-4CF4-BC1C-C120DAF9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9FB970-C132-4BE1-9BBE-C5866D7E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95A9DC-C350-4E15-8DD7-86EF6D5A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2FE9E7-AB7B-4E89-83F3-A54D244D60A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6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102BB5-BB79-45F4-90B4-B56E635B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184"/>
          <a:stretch/>
        </p:blipFill>
        <p:spPr>
          <a:xfrm>
            <a:off x="323528" y="1268760"/>
            <a:ext cx="8640000" cy="2819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00793" y="1745088"/>
            <a:ext cx="219095" cy="200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2524" y="2535792"/>
            <a:ext cx="200044" cy="209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4542" y="3326496"/>
            <a:ext cx="219095" cy="209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39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03056" y="1594695"/>
            <a:ext cx="447717" cy="419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3188" y="1604226"/>
            <a:ext cx="457243" cy="409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3607" y="2280955"/>
            <a:ext cx="438191" cy="400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4687" y="2290487"/>
            <a:ext cx="466769" cy="390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2471" y="2995810"/>
            <a:ext cx="419140" cy="371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50024" y="2976747"/>
            <a:ext cx="485821" cy="400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78734" y="2995810"/>
            <a:ext cx="428665" cy="362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55294" y="2986279"/>
            <a:ext cx="419140" cy="362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45900" y="2976747"/>
            <a:ext cx="428665" cy="4289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83078" y="3672539"/>
            <a:ext cx="466769" cy="400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59417" y="3672539"/>
            <a:ext cx="304829" cy="238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711788" y="3920356"/>
            <a:ext cx="438191" cy="133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37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5448" y="1967259"/>
            <a:ext cx="581080" cy="257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3133" y="1967259"/>
            <a:ext cx="581080" cy="257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1766" y="1967259"/>
            <a:ext cx="600132" cy="257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2085" y="2358416"/>
            <a:ext cx="857331" cy="2671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83607" y="2358416"/>
            <a:ext cx="600132" cy="2671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98403" y="2358416"/>
            <a:ext cx="866857" cy="2671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78337" y="3150271"/>
            <a:ext cx="1133583" cy="257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50156" y="3150271"/>
            <a:ext cx="1133583" cy="257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28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16793" y="2367234"/>
            <a:ext cx="857331" cy="266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3549583"/>
            <a:ext cx="1257420" cy="266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1997" y="3158645"/>
            <a:ext cx="6420463" cy="266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765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8171" y="1557438"/>
            <a:ext cx="209570" cy="200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05065823-70BB-475C-B86A-54BCB9E34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52" y="1268760"/>
            <a:ext cx="4408295" cy="50927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363551-2B0C-42A6-93FC-D3EF60B4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241" y="1268760"/>
            <a:ext cx="5081517" cy="53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46669"/>
      </p:ext>
    </p:extLst>
  </p:cSld>
  <p:clrMapOvr>
    <a:masterClrMapping/>
  </p:clrMapOvr>
</p:sld>
</file>

<file path=ppt/theme/theme1.xml><?xml version="1.0" encoding="utf-8"?>
<a:theme xmlns:a="http://schemas.openxmlformats.org/drawingml/2006/main" name="1_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0</Words>
  <Application>Microsoft Office PowerPoint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Arial</vt:lpstr>
      <vt:lpstr>Calibri</vt:lpstr>
      <vt:lpstr>1_梯田习题模板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111</cp:revision>
  <dcterms:created xsi:type="dcterms:W3CDTF">2015-08-18T12:29:20Z</dcterms:created>
  <dcterms:modified xsi:type="dcterms:W3CDTF">2022-01-12T09:57:24Z</dcterms:modified>
</cp:coreProperties>
</file>