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2" r:id="rId2"/>
    <p:sldId id="417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 varScale="1">
        <p:scale>
          <a:sx n="77" d="100"/>
          <a:sy n="77" d="100"/>
        </p:scale>
        <p:origin x="114" y="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B20E995-2EDB-4928-8833-4F063451CE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7463"/>
            <a:ext cx="5394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6406211-198D-403D-8C66-930A4C5E90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22225"/>
            <a:ext cx="548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98" r:id="rId1"/>
    <p:sldLayoutId id="2147484999" r:id="rId2"/>
    <p:sldLayoutId id="2147485000" r:id="rId3"/>
    <p:sldLayoutId id="2147485001" r:id="rId4"/>
    <p:sldLayoutId id="2147485002" r:id="rId5"/>
    <p:sldLayoutId id="2147485003" r:id="rId6"/>
    <p:sldLayoutId id="214748500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2A03194-A93D-400B-904F-410824A5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536575"/>
            <a:ext cx="425608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BB07686-A5BB-471D-A675-BE757F33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3505200"/>
            <a:ext cx="66849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24869"/>
            <a:ext cx="7320216" cy="50127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1" y="692696"/>
            <a:ext cx="9480456" cy="5303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DAFF0C2-A332-4277-BB5E-50BDE5DC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908050"/>
            <a:ext cx="4267200" cy="565150"/>
          </a:xfrm>
          <a:prstGeom prst="rect">
            <a:avLst/>
          </a:prstGeom>
          <a:solidFill>
            <a:srgbClr val="00AD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58" y="3645024"/>
            <a:ext cx="4638675" cy="76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285" y="2276872"/>
            <a:ext cx="3845620" cy="9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04664"/>
            <a:ext cx="9768488" cy="49155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692696"/>
            <a:ext cx="8904392" cy="3630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8832981" cy="46085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99" y="116632"/>
            <a:ext cx="7771325" cy="58326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476672"/>
            <a:ext cx="7896279" cy="41985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260648"/>
            <a:ext cx="7643077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16632"/>
            <a:ext cx="861191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617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114</cp:revision>
  <dcterms:created xsi:type="dcterms:W3CDTF">2015-08-18T12:29:20Z</dcterms:created>
  <dcterms:modified xsi:type="dcterms:W3CDTF">2022-01-13T03:20:47Z</dcterms:modified>
</cp:coreProperties>
</file>