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412" r:id="rId3"/>
    <p:sldId id="407" r:id="rId4"/>
    <p:sldId id="408" r:id="rId5"/>
    <p:sldId id="409" r:id="rId6"/>
    <p:sldId id="410" r:id="rId7"/>
    <p:sldId id="41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105" d="100"/>
          <a:sy n="105" d="100"/>
        </p:scale>
        <p:origin x="2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20E995-2EDB-4928-8833-4F063451CE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39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406211-198D-403D-8C66-930A4C5E90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2225"/>
            <a:ext cx="548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A03194-A93D-400B-904F-410824A5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BB07686-A5BB-471D-A675-BE757F33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21"/>
          <a:stretch/>
        </p:blipFill>
        <p:spPr>
          <a:xfrm>
            <a:off x="4223792" y="3501008"/>
            <a:ext cx="3960440" cy="9268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832" y="2204864"/>
            <a:ext cx="3845620" cy="9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1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8595" y="2261438"/>
            <a:ext cx="437950" cy="438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5338" y="2242383"/>
            <a:ext cx="514115" cy="438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7636" y="3452405"/>
            <a:ext cx="532139" cy="4668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34115" y="3461932"/>
            <a:ext cx="552198" cy="438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1322" y="3461932"/>
            <a:ext cx="371305" cy="409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93388" y="3433349"/>
            <a:ext cx="466512" cy="485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09884" y="4633844"/>
            <a:ext cx="542677" cy="4668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90578" y="4652899"/>
            <a:ext cx="456991" cy="419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06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13355" y="2499651"/>
            <a:ext cx="666446" cy="285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008" y="2928404"/>
            <a:ext cx="656925" cy="285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1404" y="2928404"/>
            <a:ext cx="342743" cy="285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1008" y="2928404"/>
            <a:ext cx="333223" cy="285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93123" y="2937932"/>
            <a:ext cx="656925" cy="2667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69818" y="3357158"/>
            <a:ext cx="342743" cy="285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8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1747554"/>
            <a:ext cx="342743" cy="286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1206" y="1757090"/>
            <a:ext cx="342743" cy="267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1008" y="1766627"/>
            <a:ext cx="352264" cy="267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9933" y="1757090"/>
            <a:ext cx="342743" cy="276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88661" y="1757090"/>
            <a:ext cx="314181" cy="276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83603" y="1757090"/>
            <a:ext cx="333223" cy="276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52231" y="2319743"/>
            <a:ext cx="333223" cy="276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52429" y="2739349"/>
            <a:ext cx="333223" cy="2765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95834" y="4045848"/>
            <a:ext cx="1532826" cy="286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99702" y="4045848"/>
            <a:ext cx="1532826" cy="286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95438" y="4474990"/>
            <a:ext cx="647404" cy="286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82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7388" y="2910193"/>
            <a:ext cx="266578" cy="219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0776" y="4168452"/>
            <a:ext cx="352264" cy="295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4842" y="4168452"/>
            <a:ext cx="342743" cy="295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9388" y="4168452"/>
            <a:ext cx="352264" cy="295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83933" y="4168452"/>
            <a:ext cx="352264" cy="295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矩形 7"/>
          <p:cNvSpPr/>
          <p:nvPr/>
        </p:nvSpPr>
        <p:spPr>
          <a:xfrm>
            <a:off x="1055440" y="2780928"/>
            <a:ext cx="864096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72464" y="2348880"/>
            <a:ext cx="1152128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AFF0C2-A332-4277-BB5E-50BDE5DC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114</cp:revision>
  <dcterms:created xsi:type="dcterms:W3CDTF">2015-08-18T12:29:20Z</dcterms:created>
  <dcterms:modified xsi:type="dcterms:W3CDTF">2022-01-13T03:19:09Z</dcterms:modified>
</cp:coreProperties>
</file>