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005" r:id="rId2"/>
  </p:sldMasterIdLst>
  <p:sldIdLst>
    <p:sldId id="382" r:id="rId3"/>
    <p:sldId id="412" r:id="rId4"/>
    <p:sldId id="407" r:id="rId5"/>
    <p:sldId id="408" r:id="rId6"/>
    <p:sldId id="409" r:id="rId7"/>
    <p:sldId id="410" r:id="rId8"/>
    <p:sldId id="411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812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7463"/>
            <a:ext cx="539538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9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22226"/>
            <a:ext cx="548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1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92075"/>
            <a:ext cx="528108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28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5391151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3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40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9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0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95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90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6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0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7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0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84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0168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72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585" y="0"/>
            <a:ext cx="211243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51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406211-198D-403D-8C66-930A4C5E90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2225"/>
            <a:ext cx="548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2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0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96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  <p:sldLayoutId id="2147485017" r:id="rId12"/>
    <p:sldLayoutId id="2147485018" r:id="rId13"/>
    <p:sldLayoutId id="2147485019" r:id="rId14"/>
    <p:sldLayoutId id="2147485020" r:id="rId15"/>
    <p:sldLayoutId id="2147485021" r:id="rId16"/>
    <p:sldLayoutId id="2147485022" r:id="rId17"/>
    <p:sldLayoutId id="2147485023" r:id="rId18"/>
    <p:sldLayoutId id="2147485024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A03194-A93D-400B-904F-410824A5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B07686-A5BB-471D-A675-BE757F33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44" r="41103"/>
          <a:stretch/>
        </p:blipFill>
        <p:spPr>
          <a:xfrm>
            <a:off x="4007768" y="2226323"/>
            <a:ext cx="3888432" cy="1884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510803"/>
            <a:ext cx="3677604" cy="14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88640"/>
            <a:ext cx="11520000" cy="24716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2363" y="1066584"/>
            <a:ext cx="485553" cy="95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4925" y="1371957"/>
            <a:ext cx="218975" cy="219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165211"/>
            <a:ext cx="11520000" cy="29118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9776" y="2158107"/>
            <a:ext cx="504055" cy="458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2611" y="2148560"/>
            <a:ext cx="437950" cy="467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6181" y="2158107"/>
            <a:ext cx="523636" cy="458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8842" y="3389681"/>
            <a:ext cx="504595" cy="391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47702" y="3351493"/>
            <a:ext cx="466512" cy="486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13421" y="3399228"/>
            <a:ext cx="447471" cy="362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79867" y="3351493"/>
            <a:ext cx="523636" cy="467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93917" y="3351493"/>
            <a:ext cx="552198" cy="486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11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338" y="1709382"/>
            <a:ext cx="352264" cy="295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1801" y="1737991"/>
            <a:ext cx="342743" cy="247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5867" y="1709382"/>
            <a:ext cx="342743" cy="295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5669" y="1718918"/>
            <a:ext cx="333223" cy="286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5074" y="1728454"/>
            <a:ext cx="352264" cy="276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74280" y="1718918"/>
            <a:ext cx="342743" cy="286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37256" y="2291084"/>
            <a:ext cx="1247206" cy="286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90975" y="2739281"/>
            <a:ext cx="1237685" cy="286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95041" y="3654747"/>
            <a:ext cx="342743" cy="295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95041" y="4112480"/>
            <a:ext cx="342743" cy="286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95041" y="4551141"/>
            <a:ext cx="342743" cy="295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16632"/>
            <a:ext cx="11520000" cy="4518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2363" y="764841"/>
            <a:ext cx="485553" cy="95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0446" y="2442561"/>
            <a:ext cx="2132628" cy="285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7123" y="2442561"/>
            <a:ext cx="2132628" cy="285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7024" y="2890589"/>
            <a:ext cx="342743" cy="2764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3553" y="2890589"/>
            <a:ext cx="961586" cy="285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88727" y="2890589"/>
            <a:ext cx="656925" cy="2764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50115" y="3786643"/>
            <a:ext cx="961586" cy="285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00694" y="4234671"/>
            <a:ext cx="1237685" cy="295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AFF0C2-A332-4277-BB5E-50BDE5DC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626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114</cp:revision>
  <dcterms:created xsi:type="dcterms:W3CDTF">2015-08-18T12:29:20Z</dcterms:created>
  <dcterms:modified xsi:type="dcterms:W3CDTF">2022-01-13T02:58:24Z</dcterms:modified>
</cp:coreProperties>
</file>