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41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3083" autoAdjust="0"/>
  </p:normalViewPr>
  <p:slideViewPr>
    <p:cSldViewPr>
      <p:cViewPr varScale="1">
        <p:scale>
          <a:sx n="66" d="100"/>
          <a:sy n="66" d="100"/>
        </p:scale>
        <p:origin x="72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188640"/>
            <a:ext cx="4081542" cy="80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20E995-2EDB-4928-8833-4F063451CE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5394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188640"/>
            <a:ext cx="427413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2A03194-A93D-400B-904F-410824A5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BB07686-A5BB-471D-A675-BE757F33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16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826" y="4091796"/>
            <a:ext cx="7940231" cy="295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6925" y="3538998"/>
            <a:ext cx="9625388" cy="295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AFF0C2-A332-4277-BB5E-50BDE5DC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11"/>
          <a:stretch/>
        </p:blipFill>
        <p:spPr>
          <a:xfrm>
            <a:off x="5159896" y="3429000"/>
            <a:ext cx="2279656" cy="9036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2060848"/>
            <a:ext cx="340653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47" y="188640"/>
            <a:ext cx="11520000" cy="33752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矩形 2"/>
          <p:cNvSpPr/>
          <p:nvPr/>
        </p:nvSpPr>
        <p:spPr>
          <a:xfrm>
            <a:off x="2063552" y="2276872"/>
            <a:ext cx="43204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96000" y="2255531"/>
            <a:ext cx="43204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705375" y="2276872"/>
            <a:ext cx="43204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93614" y="3212976"/>
            <a:ext cx="43204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86799" y="3212976"/>
            <a:ext cx="43204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879984" y="3212976"/>
            <a:ext cx="43204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13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7785" y="2110099"/>
            <a:ext cx="533157" cy="419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1917" y="2110099"/>
            <a:ext cx="476033" cy="4673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4876" y="2119637"/>
            <a:ext cx="514115" cy="391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45586" y="2110099"/>
            <a:ext cx="533157" cy="429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4071" y="3321419"/>
            <a:ext cx="576065" cy="476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90578" y="3321419"/>
            <a:ext cx="514115" cy="457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04628" y="3340495"/>
            <a:ext cx="542677" cy="457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71008" y="3340495"/>
            <a:ext cx="437950" cy="4387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52826" y="4523201"/>
            <a:ext cx="447471" cy="476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0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1206" y="1651280"/>
            <a:ext cx="637884" cy="285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1785" y="1651280"/>
            <a:ext cx="618842" cy="29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64760" y="1651280"/>
            <a:ext cx="647404" cy="29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5867" y="2098783"/>
            <a:ext cx="618842" cy="285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7404" y="2117826"/>
            <a:ext cx="637884" cy="266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59900" y="2108304"/>
            <a:ext cx="656925" cy="276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8760" y="3146131"/>
            <a:ext cx="1228165" cy="285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21884" y="3136609"/>
            <a:ext cx="1247206" cy="29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89520" y="3831667"/>
            <a:ext cx="628363" cy="285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21685" y="3831667"/>
            <a:ext cx="647404" cy="29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0648"/>
            <a:ext cx="11520000" cy="3668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6314" y="2166512"/>
            <a:ext cx="656925" cy="2763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0099" y="2156983"/>
            <a:ext cx="2132628" cy="285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47768" y="3052739"/>
            <a:ext cx="3037090" cy="285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47768" y="3491088"/>
            <a:ext cx="2741950" cy="295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23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834" y="3081364"/>
            <a:ext cx="266578" cy="190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2247" y="4272653"/>
            <a:ext cx="257057" cy="162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矩形 4"/>
          <p:cNvSpPr/>
          <p:nvPr/>
        </p:nvSpPr>
        <p:spPr>
          <a:xfrm>
            <a:off x="2495600" y="3163958"/>
            <a:ext cx="43204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60836" y="3140968"/>
            <a:ext cx="43204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45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1947302"/>
            <a:ext cx="2037421" cy="1829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4099" y="1947302"/>
            <a:ext cx="2037421" cy="1829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6661" y="4167978"/>
            <a:ext cx="2427768" cy="285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2264" y="4167978"/>
            <a:ext cx="618842" cy="285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82" y="136116"/>
            <a:ext cx="4101944" cy="75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16632"/>
            <a:ext cx="11520000" cy="5313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622479" y="2354586"/>
            <a:ext cx="342743" cy="2856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008" y="3459279"/>
            <a:ext cx="352264" cy="2856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1553" y="4011625"/>
            <a:ext cx="342743" cy="295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2000" y="4011625"/>
            <a:ext cx="342743" cy="295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23669" y="4563972"/>
            <a:ext cx="342743" cy="295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55173" y="4563972"/>
            <a:ext cx="352264" cy="295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637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116</cp:revision>
  <dcterms:created xsi:type="dcterms:W3CDTF">2015-08-18T12:29:20Z</dcterms:created>
  <dcterms:modified xsi:type="dcterms:W3CDTF">2022-01-13T03:12:53Z</dcterms:modified>
</cp:coreProperties>
</file>