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276" r:id="rId3"/>
    <p:sldId id="408" r:id="rId4"/>
    <p:sldId id="409" r:id="rId5"/>
    <p:sldId id="410" r:id="rId6"/>
    <p:sldId id="411" r:id="rId7"/>
    <p:sldId id="413" r:id="rId8"/>
    <p:sldId id="414" r:id="rId9"/>
    <p:sldId id="415" r:id="rId10"/>
    <p:sldId id="416" r:id="rId11"/>
    <p:sldId id="417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62" d="100"/>
          <a:sy n="62" d="100"/>
        </p:scale>
        <p:origin x="96" y="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A03194-A93D-400B-904F-410824A5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BB07686-A5BB-471D-A675-BE757F33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260648"/>
            <a:ext cx="7560840" cy="47594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AFF0C2-A332-4277-BB5E-50BDE5DC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56792"/>
            <a:ext cx="4214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2" y="2971800"/>
            <a:ext cx="490537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20688"/>
            <a:ext cx="6600136" cy="4901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6672"/>
            <a:ext cx="612957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6312104" cy="4576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476672"/>
            <a:ext cx="6739328" cy="2304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0468" y="2950458"/>
            <a:ext cx="7994028" cy="1872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9" y="476672"/>
            <a:ext cx="7344816" cy="4045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7752264" cy="34726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8760376" cy="3093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617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114</cp:revision>
  <dcterms:created xsi:type="dcterms:W3CDTF">2015-08-18T12:29:20Z</dcterms:created>
  <dcterms:modified xsi:type="dcterms:W3CDTF">2022-01-13T03:07:41Z</dcterms:modified>
</cp:coreProperties>
</file>