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2" r:id="rId2"/>
    <p:sldId id="276" r:id="rId3"/>
    <p:sldId id="407" r:id="rId4"/>
    <p:sldId id="408" r:id="rId5"/>
    <p:sldId id="409" r:id="rId6"/>
    <p:sldId id="410" r:id="rId7"/>
    <p:sldId id="411" r:id="rId8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3083" autoAdjust="0"/>
  </p:normalViewPr>
  <p:slideViewPr>
    <p:cSldViewPr>
      <p:cViewPr varScale="1">
        <p:scale>
          <a:sx n="62" d="100"/>
          <a:sy n="62" d="100"/>
        </p:scale>
        <p:origin x="96" y="14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321AC9D-C2A3-451C-B15A-BE7280C249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588" y="0"/>
            <a:ext cx="168592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4280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40FF476-A2B4-4388-A1A8-96173BF24A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325"/>
            <a:ext cx="12190413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1888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轻松巩固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8A463B7E-4AFB-4B2A-9512-37E68687EF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588" y="0"/>
            <a:ext cx="168592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B20E995-2EDB-4928-8833-4F063451CEF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17463"/>
            <a:ext cx="53943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8946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059CDA41-8410-446F-81C4-0BF0EE39159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588" y="0"/>
            <a:ext cx="168592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6406211-198D-403D-8C66-930A4C5E900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22225"/>
            <a:ext cx="54864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5595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AC84EE88-91A9-4A79-BFD8-EE7FCF9EF68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0" y="265113"/>
            <a:ext cx="11425238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F863BF22-B69A-43D2-8979-06ED6D75DBBD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52EFFE6A-1715-4232-9424-8049203549F1}"/>
                </a:ext>
              </a:extLst>
            </p:cNvPr>
            <p:cNvSpPr/>
            <p:nvPr userDrawn="1"/>
          </p:nvSpPr>
          <p:spPr>
            <a:xfrm>
              <a:off x="484173" y="466159"/>
              <a:ext cx="8207000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59D97A2-AC93-4625-9F08-B4F0535C51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76613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8D4634F-F9FF-49CC-B2E2-20E2CC7869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588" y="0"/>
            <a:ext cx="168592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7557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3DA62C51-6035-4F73-9866-8A6A380B2DA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4113" y="0"/>
            <a:ext cx="211137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0635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98" r:id="rId1"/>
    <p:sldLayoutId id="2147484999" r:id="rId2"/>
    <p:sldLayoutId id="2147485000" r:id="rId3"/>
    <p:sldLayoutId id="2147485001" r:id="rId4"/>
    <p:sldLayoutId id="2147485002" r:id="rId5"/>
    <p:sldLayoutId id="2147485003" r:id="rId6"/>
    <p:sldLayoutId id="2147485004" r:id="rId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png"/><Relationship Id="rId7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9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2B73660B-9BB3-44AA-88E8-53E302227E9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6C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8195" name="图片 2">
            <a:extLst>
              <a:ext uri="{FF2B5EF4-FFF2-40B4-BE49-F238E27FC236}">
                <a16:creationId xmlns:a16="http://schemas.microsoft.com/office/drawing/2014/main" id="{E0DEE537-A3FC-439C-9A32-3869D78FA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83163"/>
            <a:ext cx="12192000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图片 69">
            <a:extLst>
              <a:ext uri="{FF2B5EF4-FFF2-40B4-BE49-F238E27FC236}">
                <a16:creationId xmlns:a16="http://schemas.microsoft.com/office/drawing/2014/main" id="{734F15F1-05A9-452C-A7C6-335474391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15875"/>
            <a:ext cx="220662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3" name="图片 12322" descr="图片包含 玩具, 玩偶&#10;&#10;已生成极高可信度的说明">
            <a:extLst>
              <a:ext uri="{FF2B5EF4-FFF2-40B4-BE49-F238E27FC236}">
                <a16:creationId xmlns:a16="http://schemas.microsoft.com/office/drawing/2014/main" id="{51691672-74C8-41AC-AEC4-4A14D5425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825" y="4914900"/>
            <a:ext cx="214312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0" name="图片 12329">
            <a:extLst>
              <a:ext uri="{FF2B5EF4-FFF2-40B4-BE49-F238E27FC236}">
                <a16:creationId xmlns:a16="http://schemas.microsoft.com/office/drawing/2014/main" id="{2E765436-FDA2-4AAB-B61F-92BD1DDD8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1620">
            <a:off x="-627063" y="3276600"/>
            <a:ext cx="3070226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9" name="图片 12338">
            <a:extLst>
              <a:ext uri="{FF2B5EF4-FFF2-40B4-BE49-F238E27FC236}">
                <a16:creationId xmlns:a16="http://schemas.microsoft.com/office/drawing/2014/main" id="{24DF3038-74DD-4A2D-B71D-AADD1819B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238" y="542925"/>
            <a:ext cx="6845300" cy="305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E2A03194-A93D-400B-904F-410824A51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775" y="536575"/>
            <a:ext cx="425608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973C4C7-2794-41A3-8926-B16B7D8ED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550" y="4614863"/>
            <a:ext cx="1838325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CBB07686-A5BB-471D-A675-BE757F336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050" y="3505200"/>
            <a:ext cx="66849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3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23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23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1704" y="1844824"/>
            <a:ext cx="5286375" cy="971550"/>
          </a:xfrm>
          <a:prstGeom prst="rect">
            <a:avLst/>
          </a:prstGeom>
        </p:spPr>
      </p:pic>
      <p:pic>
        <p:nvPicPr>
          <p:cNvPr id="5" name="Picture 1" descr="0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9586"/>
          <a:stretch/>
        </p:blipFill>
        <p:spPr>
          <a:xfrm>
            <a:off x="4899059" y="3356992"/>
            <a:ext cx="2351664" cy="95043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24" y="0"/>
            <a:ext cx="5772844" cy="981015"/>
          </a:xfrm>
          <a:prstGeom prst="rect">
            <a:avLst/>
          </a:prstGeom>
        </p:spPr>
      </p:pic>
      <p:pic>
        <p:nvPicPr>
          <p:cNvPr id="2" name="Picture 1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124" y="11460"/>
            <a:ext cx="11520000" cy="292653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559576" y="2517420"/>
            <a:ext cx="576064" cy="29551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65520" y="2517420"/>
            <a:ext cx="371305" cy="29551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 flipV="1">
            <a:off x="5841046" y="2470200"/>
            <a:ext cx="775812" cy="3427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408449" y="2470199"/>
            <a:ext cx="409912" cy="3427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6909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38512" y="2338137"/>
            <a:ext cx="514115" cy="48609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19206" y="2319075"/>
            <a:ext cx="504595" cy="48609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08694" y="2338138"/>
            <a:ext cx="533157" cy="48609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851305" y="2338138"/>
            <a:ext cx="533157" cy="48609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583735" y="2338138"/>
            <a:ext cx="476033" cy="4670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326347" y="2338138"/>
            <a:ext cx="485553" cy="4670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357223" y="3500963"/>
            <a:ext cx="504595" cy="4765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7B20E995-2EDB-4928-8833-4F063451C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17463"/>
            <a:ext cx="53943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8781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81256" y="2835126"/>
            <a:ext cx="342743" cy="2957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66413" y="2835126"/>
            <a:ext cx="342743" cy="2957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89256" y="2835126"/>
            <a:ext cx="342743" cy="2957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841123" y="2835126"/>
            <a:ext cx="342743" cy="2861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869024" y="2835126"/>
            <a:ext cx="342743" cy="2957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824066" y="3321602"/>
            <a:ext cx="342743" cy="2861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366413" y="3312063"/>
            <a:ext cx="352264" cy="3052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661223" y="4523482"/>
            <a:ext cx="2199272" cy="3052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843438" y="5019496"/>
            <a:ext cx="933024" cy="2957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280727" y="5019496"/>
            <a:ext cx="1275768" cy="2957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6680" y="1081910"/>
            <a:ext cx="11520000" cy="446702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1917" y="1080000"/>
            <a:ext cx="4722247" cy="7810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728528" y="1727670"/>
            <a:ext cx="495074" cy="952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56760" y="4175482"/>
            <a:ext cx="647404" cy="2952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70082" y="4175482"/>
            <a:ext cx="637884" cy="2952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670743" y="4661235"/>
            <a:ext cx="342743" cy="2952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746578" y="4661235"/>
            <a:ext cx="342743" cy="2952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822413" y="5146987"/>
            <a:ext cx="352264" cy="2857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A47846C8-E989-4588-8E42-627D8EAB051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6C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0243" name="图片 2">
            <a:extLst>
              <a:ext uri="{FF2B5EF4-FFF2-40B4-BE49-F238E27FC236}">
                <a16:creationId xmlns:a16="http://schemas.microsoft.com/office/drawing/2014/main" id="{F5C80410-9041-47B5-BBB2-847EC3C64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79988"/>
            <a:ext cx="12192000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FBDD3B1D-15C4-4061-ABCD-85BF4984B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6350"/>
            <a:ext cx="211455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A3553-66FC-4277-8DE6-762D2E4F6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025" y="4878388"/>
            <a:ext cx="3165475" cy="218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F8673CB-7E42-444F-B453-F94F988E8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1620">
            <a:off x="-611188" y="3249613"/>
            <a:ext cx="3070226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C2FB591-74B9-451F-8EB6-56D0F80A1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75" y="823913"/>
            <a:ext cx="685165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388A3B7-62D8-4F7E-BCF2-E65A8654B7A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ABFB7"/>
              </a:clrFrom>
              <a:clrTo>
                <a:srgbClr val="FABFB7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40338" y="4122076"/>
            <a:ext cx="5790924" cy="743612"/>
          </a:xfrm>
          <a:prstGeom prst="rect">
            <a:avLst/>
          </a:prstGeom>
          <a:ln>
            <a:noFill/>
          </a:ln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DAFF0C2-A332-4277-BB5E-50BDE5DCC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938" y="908050"/>
            <a:ext cx="4267200" cy="565150"/>
          </a:xfrm>
          <a:prstGeom prst="rect">
            <a:avLst/>
          </a:prstGeom>
          <a:solidFill>
            <a:srgbClr val="00AD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630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宋体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115</cp:revision>
  <dcterms:created xsi:type="dcterms:W3CDTF">2015-08-18T12:29:20Z</dcterms:created>
  <dcterms:modified xsi:type="dcterms:W3CDTF">2022-01-13T03:10:26Z</dcterms:modified>
</cp:coreProperties>
</file>