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76" r:id="rId3"/>
    <p:sldId id="407" r:id="rId4"/>
    <p:sldId id="408" r:id="rId5"/>
    <p:sldId id="409" r:id="rId6"/>
    <p:sldId id="410" r:id="rId7"/>
    <p:sldId id="412" r:id="rId8"/>
    <p:sldId id="413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62" d="100"/>
          <a:sy n="62" d="100"/>
        </p:scale>
        <p:origin x="96" y="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1484784"/>
            <a:ext cx="544830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26917"/>
          <a:stretch/>
        </p:blipFill>
        <p:spPr>
          <a:xfrm>
            <a:off x="4094361" y="2780928"/>
            <a:ext cx="3647678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36"/>
          <a:stretch/>
        </p:blipFill>
        <p:spPr>
          <a:xfrm>
            <a:off x="191344" y="188640"/>
            <a:ext cx="11520000" cy="3085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8137" y="1835430"/>
            <a:ext cx="361785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1856" y="1835430"/>
            <a:ext cx="428429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9410" y="1835430"/>
            <a:ext cx="95206" cy="219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3674" y="1835430"/>
            <a:ext cx="342743" cy="228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69724" y="1692594"/>
            <a:ext cx="675966" cy="419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83768" y="1835431"/>
            <a:ext cx="648072" cy="219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69" y="2063870"/>
            <a:ext cx="97155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0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320310"/>
            <a:ext cx="523636" cy="457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2348933"/>
            <a:ext cx="495074" cy="410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9090" y="2310769"/>
            <a:ext cx="523636" cy="486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5157" y="2348933"/>
            <a:ext cx="514115" cy="314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17289" y="2348933"/>
            <a:ext cx="514115" cy="391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8264" y="2329851"/>
            <a:ext cx="485553" cy="429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21355" y="2310769"/>
            <a:ext cx="523636" cy="486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8925" y="2673322"/>
            <a:ext cx="161851" cy="76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10280" y="3551080"/>
            <a:ext cx="447471" cy="400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5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2218261"/>
            <a:ext cx="352264" cy="286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2218261"/>
            <a:ext cx="342743" cy="296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743" y="2648696"/>
            <a:ext cx="342743" cy="277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31735" y="2639131"/>
            <a:ext cx="352264" cy="296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60566"/>
            <a:ext cx="11520000" cy="926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71272" y="851817"/>
            <a:ext cx="342743" cy="66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770" y="1147969"/>
            <a:ext cx="11520000" cy="2281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999183" y="2264624"/>
            <a:ext cx="342743" cy="286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 flipH="1">
            <a:off x="4760174" y="2264625"/>
            <a:ext cx="352264" cy="2958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540208" y="2264624"/>
            <a:ext cx="342743" cy="295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0291679" y="2264625"/>
            <a:ext cx="352264" cy="329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989662" y="3094958"/>
            <a:ext cx="352264" cy="276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760174" y="3094958"/>
            <a:ext cx="352264" cy="286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521166" y="3104502"/>
            <a:ext cx="361785" cy="276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10291679" y="3104502"/>
            <a:ext cx="352264" cy="276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1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2578" y="2757181"/>
            <a:ext cx="333223" cy="285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64694" y="2757181"/>
            <a:ext cx="361785" cy="276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3166947"/>
            <a:ext cx="352264" cy="276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4214" y="3176476"/>
            <a:ext cx="352264" cy="285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3672007"/>
            <a:ext cx="3122776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6406211-198D-403D-8C66-930A4C5E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225"/>
            <a:ext cx="548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632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117</cp:revision>
  <dcterms:created xsi:type="dcterms:W3CDTF">2015-08-18T12:29:20Z</dcterms:created>
  <dcterms:modified xsi:type="dcterms:W3CDTF">2022-01-13T03:11:38Z</dcterms:modified>
</cp:coreProperties>
</file>